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df" ContentType="application/pd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257" r:id="rId3"/>
    <p:sldId id="259" r:id="rId4"/>
    <p:sldId id="264" r:id="rId5"/>
    <p:sldId id="263" r:id="rId6"/>
    <p:sldId id="278" r:id="rId7"/>
    <p:sldId id="267" r:id="rId8"/>
    <p:sldId id="414" r:id="rId9"/>
    <p:sldId id="268" r:id="rId10"/>
    <p:sldId id="375" r:id="rId11"/>
    <p:sldId id="415" r:id="rId12"/>
    <p:sldId id="416" r:id="rId13"/>
    <p:sldId id="418" r:id="rId14"/>
    <p:sldId id="419" r:id="rId15"/>
    <p:sldId id="420" r:id="rId16"/>
    <p:sldId id="421" r:id="rId17"/>
    <p:sldId id="422" r:id="rId18"/>
    <p:sldId id="304" r:id="rId19"/>
    <p:sldId id="303" r:id="rId20"/>
    <p:sldId id="272" r:id="rId21"/>
    <p:sldId id="273" r:id="rId22"/>
    <p:sldId id="271" r:id="rId23"/>
    <p:sldId id="367" r:id="rId24"/>
    <p:sldId id="411" r:id="rId25"/>
    <p:sldId id="412" r:id="rId26"/>
    <p:sldId id="413" r:id="rId27"/>
    <p:sldId id="274" r:id="rId28"/>
    <p:sldId id="275" r:id="rId29"/>
    <p:sldId id="277" r:id="rId30"/>
    <p:sldId id="280" r:id="rId31"/>
    <p:sldId id="410" r:id="rId32"/>
    <p:sldId id="281" r:id="rId33"/>
    <p:sldId id="282" r:id="rId34"/>
    <p:sldId id="368" r:id="rId35"/>
    <p:sldId id="283" r:id="rId36"/>
    <p:sldId id="369" r:id="rId37"/>
    <p:sldId id="289" r:id="rId38"/>
    <p:sldId id="285" r:id="rId39"/>
    <p:sldId id="286" r:id="rId40"/>
    <p:sldId id="370" r:id="rId41"/>
    <p:sldId id="291" r:id="rId42"/>
    <p:sldId id="301" r:id="rId43"/>
    <p:sldId id="288" r:id="rId44"/>
    <p:sldId id="372" r:id="rId45"/>
    <p:sldId id="302" r:id="rId46"/>
    <p:sldId id="373" r:id="rId47"/>
    <p:sldId id="305" r:id="rId48"/>
    <p:sldId id="306" r:id="rId49"/>
    <p:sldId id="307" r:id="rId50"/>
    <p:sldId id="308" r:id="rId51"/>
    <p:sldId id="309" r:id="rId52"/>
    <p:sldId id="310" r:id="rId53"/>
    <p:sldId id="314" r:id="rId54"/>
    <p:sldId id="311" r:id="rId55"/>
    <p:sldId id="312" r:id="rId56"/>
    <p:sldId id="374" r:id="rId57"/>
    <p:sldId id="315" r:id="rId58"/>
    <p:sldId id="316" r:id="rId59"/>
    <p:sldId id="317" r:id="rId60"/>
    <p:sldId id="319" r:id="rId61"/>
    <p:sldId id="320" r:id="rId62"/>
    <p:sldId id="321" r:id="rId63"/>
    <p:sldId id="322" r:id="rId64"/>
    <p:sldId id="323" r:id="rId65"/>
    <p:sldId id="325" r:id="rId66"/>
    <p:sldId id="324" r:id="rId67"/>
    <p:sldId id="337" r:id="rId68"/>
    <p:sldId id="338" r:id="rId69"/>
    <p:sldId id="339" r:id="rId70"/>
    <p:sldId id="340" r:id="rId71"/>
    <p:sldId id="336" r:id="rId72"/>
    <p:sldId id="345" r:id="rId73"/>
    <p:sldId id="346" r:id="rId74"/>
    <p:sldId id="347" r:id="rId75"/>
    <p:sldId id="348" r:id="rId76"/>
    <p:sldId id="349" r:id="rId77"/>
    <p:sldId id="352" r:id="rId78"/>
    <p:sldId id="351" r:id="rId79"/>
    <p:sldId id="350" r:id="rId80"/>
    <p:sldId id="354" r:id="rId81"/>
    <p:sldId id="360" r:id="rId82"/>
    <p:sldId id="361" r:id="rId83"/>
    <p:sldId id="362" r:id="rId84"/>
    <p:sldId id="376" r:id="rId85"/>
    <p:sldId id="363" r:id="rId86"/>
    <p:sldId id="364" r:id="rId87"/>
    <p:sldId id="365" r:id="rId88"/>
    <p:sldId id="378" r:id="rId89"/>
    <p:sldId id="379" r:id="rId90"/>
    <p:sldId id="385" r:id="rId91"/>
    <p:sldId id="387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384" r:id="rId100"/>
    <p:sldId id="383" r:id="rId101"/>
    <p:sldId id="382" r:id="rId102"/>
    <p:sldId id="381" r:id="rId103"/>
    <p:sldId id="380" r:id="rId104"/>
    <p:sldId id="395" r:id="rId105"/>
    <p:sldId id="396" r:id="rId106"/>
    <p:sldId id="397" r:id="rId107"/>
    <p:sldId id="398" r:id="rId108"/>
    <p:sldId id="399" r:id="rId109"/>
    <p:sldId id="400" r:id="rId110"/>
    <p:sldId id="404" r:id="rId111"/>
    <p:sldId id="401" r:id="rId112"/>
    <p:sldId id="405" r:id="rId113"/>
    <p:sldId id="403" r:id="rId114"/>
    <p:sldId id="402" r:id="rId115"/>
    <p:sldId id="377" r:id="rId116"/>
    <p:sldId id="424" r:id="rId117"/>
    <p:sldId id="425" r:id="rId118"/>
    <p:sldId id="426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2C8F8-7116-D14C-838B-39FAC06A93A6}" v="73" dt="2023-10-03T13:43:56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927" autoAdjust="0"/>
    <p:restoredTop sz="95405" autoAdjust="0"/>
  </p:normalViewPr>
  <p:slideViewPr>
    <p:cSldViewPr snapToGrid="0">
      <p:cViewPr varScale="1">
        <p:scale>
          <a:sx n="159" d="100"/>
          <a:sy n="159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an Ranu" userId="2820c45f-ee2c-4ce8-9218-48eb8548b264" providerId="ADAL" clId="{24BF26D8-C53D-4AF3-9927-C313F90FDA11}"/>
    <pc:docChg chg="addSld delSld modSld">
      <pc:chgData name="Sayan Ranu" userId="2820c45f-ee2c-4ce8-9218-48eb8548b264" providerId="ADAL" clId="{24BF26D8-C53D-4AF3-9927-C313F90FDA11}" dt="2020-11-24T05:57:23.840" v="33" actId="47"/>
      <pc:docMkLst>
        <pc:docMk/>
      </pc:docMkLst>
      <pc:sldChg chg="mod modShow">
        <pc:chgData name="Sayan Ranu" userId="2820c45f-ee2c-4ce8-9218-48eb8548b264" providerId="ADAL" clId="{24BF26D8-C53D-4AF3-9927-C313F90FDA11}" dt="2020-11-24T05:44:41.395" v="0" actId="729"/>
        <pc:sldMkLst>
          <pc:docMk/>
          <pc:sldMk cId="3265450341" sldId="259"/>
        </pc:sldMkLst>
      </pc:sldChg>
      <pc:sldChg chg="mod modShow">
        <pc:chgData name="Sayan Ranu" userId="2820c45f-ee2c-4ce8-9218-48eb8548b264" providerId="ADAL" clId="{24BF26D8-C53D-4AF3-9927-C313F90FDA11}" dt="2020-11-24T05:44:46.419" v="1" actId="729"/>
        <pc:sldMkLst>
          <pc:docMk/>
          <pc:sldMk cId="1219986842" sldId="260"/>
        </pc:sldMkLst>
      </pc:sldChg>
      <pc:sldChg chg="mod modShow">
        <pc:chgData name="Sayan Ranu" userId="2820c45f-ee2c-4ce8-9218-48eb8548b264" providerId="ADAL" clId="{24BF26D8-C53D-4AF3-9927-C313F90FDA11}" dt="2020-11-24T05:44:49.326" v="2" actId="729"/>
        <pc:sldMkLst>
          <pc:docMk/>
          <pc:sldMk cId="1272797867" sldId="262"/>
        </pc:sldMkLst>
      </pc:sldChg>
      <pc:sldChg chg="del">
        <pc:chgData name="Sayan Ranu" userId="2820c45f-ee2c-4ce8-9218-48eb8548b264" providerId="ADAL" clId="{24BF26D8-C53D-4AF3-9927-C313F90FDA11}" dt="2020-11-24T05:57:23.840" v="33" actId="47"/>
        <pc:sldMkLst>
          <pc:docMk/>
          <pc:sldMk cId="2444020730" sldId="409"/>
        </pc:sldMkLst>
      </pc:sldChg>
      <pc:sldChg chg="modSp new mod">
        <pc:chgData name="Sayan Ranu" userId="2820c45f-ee2c-4ce8-9218-48eb8548b264" providerId="ADAL" clId="{24BF26D8-C53D-4AF3-9927-C313F90FDA11}" dt="2020-11-24T05:45:48.205" v="32" actId="20577"/>
        <pc:sldMkLst>
          <pc:docMk/>
          <pc:sldMk cId="1958924741" sldId="410"/>
        </pc:sldMkLst>
        <pc:spChg chg="mod">
          <ac:chgData name="Sayan Ranu" userId="2820c45f-ee2c-4ce8-9218-48eb8548b264" providerId="ADAL" clId="{24BF26D8-C53D-4AF3-9927-C313F90FDA11}" dt="2020-11-24T05:45:48.205" v="32" actId="20577"/>
          <ac:spMkLst>
            <pc:docMk/>
            <pc:sldMk cId="1958924741" sldId="410"/>
            <ac:spMk id="2" creationId="{73910412-A66F-4899-AD73-C75419E44BCE}"/>
          </ac:spMkLst>
        </pc:spChg>
      </pc:sldChg>
    </pc:docChg>
  </pc:docChgLst>
  <pc:docChgLst>
    <pc:chgData name="Sayan Ranu" userId="2820c45f-ee2c-4ce8-9218-48eb8548b264" providerId="ADAL" clId="{20ACE479-17F0-0E41-B073-F51CBB9ABBAA}"/>
    <pc:docChg chg="custSel delSld modSld">
      <pc:chgData name="Sayan Ranu" userId="2820c45f-ee2c-4ce8-9218-48eb8548b264" providerId="ADAL" clId="{20ACE479-17F0-0E41-B073-F51CBB9ABBAA}" dt="2023-10-01T08:30:01.683" v="69" actId="7634"/>
      <pc:docMkLst>
        <pc:docMk/>
      </pc:docMkLst>
      <pc:sldChg chg="modSp">
        <pc:chgData name="Sayan Ranu" userId="2820c45f-ee2c-4ce8-9218-48eb8548b264" providerId="ADAL" clId="{20ACE479-17F0-0E41-B073-F51CBB9ABBAA}" dt="2021-10-01T09:56:48.910" v="67" actId="12"/>
        <pc:sldMkLst>
          <pc:docMk/>
          <pc:sldMk cId="3265450341" sldId="259"/>
        </pc:sldMkLst>
        <pc:spChg chg="mod">
          <ac:chgData name="Sayan Ranu" userId="2820c45f-ee2c-4ce8-9218-48eb8548b264" providerId="ADAL" clId="{20ACE479-17F0-0E41-B073-F51CBB9ABBAA}" dt="2021-10-01T09:56:48.910" v="67" actId="12"/>
          <ac:spMkLst>
            <pc:docMk/>
            <pc:sldMk cId="3265450341" sldId="259"/>
            <ac:spMk id="3" creationId="{00000000-0000-0000-0000-000000000000}"/>
          </ac:spMkLst>
        </pc:spChg>
      </pc:sldChg>
      <pc:sldChg chg="del">
        <pc:chgData name="Sayan Ranu" userId="2820c45f-ee2c-4ce8-9218-48eb8548b264" providerId="ADAL" clId="{20ACE479-17F0-0E41-B073-F51CBB9ABBAA}" dt="2021-10-01T09:56:39.732" v="66" actId="2696"/>
        <pc:sldMkLst>
          <pc:docMk/>
          <pc:sldMk cId="1219986842" sldId="260"/>
        </pc:sldMkLst>
      </pc:sldChg>
      <pc:sldChg chg="del">
        <pc:chgData name="Sayan Ranu" userId="2820c45f-ee2c-4ce8-9218-48eb8548b264" providerId="ADAL" clId="{20ACE479-17F0-0E41-B073-F51CBB9ABBAA}" dt="2021-10-01T09:56:01.114" v="0" actId="2696"/>
        <pc:sldMkLst>
          <pc:docMk/>
          <pc:sldMk cId="1272797867" sldId="262"/>
        </pc:sldMkLst>
      </pc:sldChg>
      <pc:sldChg chg="del">
        <pc:chgData name="Sayan Ranu" userId="2820c45f-ee2c-4ce8-9218-48eb8548b264" providerId="ADAL" clId="{20ACE479-17F0-0E41-B073-F51CBB9ABBAA}" dt="2021-10-01T09:57:12.250" v="68" actId="2696"/>
        <pc:sldMkLst>
          <pc:docMk/>
          <pc:sldMk cId="2084756953" sldId="265"/>
        </pc:sldMkLst>
      </pc:sldChg>
      <pc:sldChg chg="addSp">
        <pc:chgData name="Sayan Ranu" userId="2820c45f-ee2c-4ce8-9218-48eb8548b264" providerId="ADAL" clId="{20ACE479-17F0-0E41-B073-F51CBB9ABBAA}" dt="2023-10-01T08:30:01.683" v="69" actId="7634"/>
        <pc:sldMkLst>
          <pc:docMk/>
          <pc:sldMk cId="3008074668" sldId="379"/>
        </pc:sldMkLst>
        <pc:inkChg chg="add">
          <ac:chgData name="Sayan Ranu" userId="2820c45f-ee2c-4ce8-9218-48eb8548b264" providerId="ADAL" clId="{20ACE479-17F0-0E41-B073-F51CBB9ABBAA}" dt="2023-10-01T08:30:01.683" v="69" actId="7634"/>
          <ac:inkMkLst>
            <pc:docMk/>
            <pc:sldMk cId="3008074668" sldId="379"/>
            <ac:inkMk id="4" creationId="{81EB10B5-ECC6-D131-957D-DA2B21496451}"/>
          </ac:inkMkLst>
        </pc:inkChg>
      </pc:sldChg>
      <pc:sldChg chg="addSp">
        <pc:chgData name="Sayan Ranu" userId="2820c45f-ee2c-4ce8-9218-48eb8548b264" providerId="ADAL" clId="{20ACE479-17F0-0E41-B073-F51CBB9ABBAA}" dt="2023-10-01T08:30:01.683" v="69" actId="7634"/>
        <pc:sldMkLst>
          <pc:docMk/>
          <pc:sldMk cId="3635138330" sldId="382"/>
        </pc:sldMkLst>
        <pc:inkChg chg="add">
          <ac:chgData name="Sayan Ranu" userId="2820c45f-ee2c-4ce8-9218-48eb8548b264" providerId="ADAL" clId="{20ACE479-17F0-0E41-B073-F51CBB9ABBAA}" dt="2023-10-01T08:30:01.683" v="69" actId="7634"/>
          <ac:inkMkLst>
            <pc:docMk/>
            <pc:sldMk cId="3635138330" sldId="382"/>
            <ac:inkMk id="5" creationId="{7C874734-5879-681E-BA16-9FBBF3EF1769}"/>
          </ac:inkMkLst>
        </pc:inkChg>
      </pc:sldChg>
      <pc:sldChg chg="addSp">
        <pc:chgData name="Sayan Ranu" userId="2820c45f-ee2c-4ce8-9218-48eb8548b264" providerId="ADAL" clId="{20ACE479-17F0-0E41-B073-F51CBB9ABBAA}" dt="2023-10-01T08:30:01.683" v="69" actId="7634"/>
        <pc:sldMkLst>
          <pc:docMk/>
          <pc:sldMk cId="3038831120" sldId="385"/>
        </pc:sldMkLst>
        <pc:inkChg chg="add">
          <ac:chgData name="Sayan Ranu" userId="2820c45f-ee2c-4ce8-9218-48eb8548b264" providerId="ADAL" clId="{20ACE479-17F0-0E41-B073-F51CBB9ABBAA}" dt="2023-10-01T08:30:01.683" v="69" actId="7634"/>
          <ac:inkMkLst>
            <pc:docMk/>
            <pc:sldMk cId="3038831120" sldId="385"/>
            <ac:inkMk id="6" creationId="{176D3BAD-8E6C-E1AB-5C42-E85DDBDDB59B}"/>
          </ac:inkMkLst>
        </pc:inkChg>
      </pc:sldChg>
      <pc:sldChg chg="addSp">
        <pc:chgData name="Sayan Ranu" userId="2820c45f-ee2c-4ce8-9218-48eb8548b264" providerId="ADAL" clId="{20ACE479-17F0-0E41-B073-F51CBB9ABBAA}" dt="2023-10-01T08:30:01.683" v="69" actId="7634"/>
        <pc:sldMkLst>
          <pc:docMk/>
          <pc:sldMk cId="625551788" sldId="391"/>
        </pc:sldMkLst>
        <pc:inkChg chg="add">
          <ac:chgData name="Sayan Ranu" userId="2820c45f-ee2c-4ce8-9218-48eb8548b264" providerId="ADAL" clId="{20ACE479-17F0-0E41-B073-F51CBB9ABBAA}" dt="2023-10-01T08:30:01.683" v="69" actId="7634"/>
          <ac:inkMkLst>
            <pc:docMk/>
            <pc:sldMk cId="625551788" sldId="391"/>
            <ac:inkMk id="5" creationId="{EBF2B45B-7469-2005-B283-256ED38CAB99}"/>
          </ac:inkMkLst>
        </pc:inkChg>
      </pc:sldChg>
      <pc:sldChg chg="addSp">
        <pc:chgData name="Sayan Ranu" userId="2820c45f-ee2c-4ce8-9218-48eb8548b264" providerId="ADAL" clId="{20ACE479-17F0-0E41-B073-F51CBB9ABBAA}" dt="2023-10-01T08:30:01.683" v="69" actId="7634"/>
        <pc:sldMkLst>
          <pc:docMk/>
          <pc:sldMk cId="3154050493" sldId="397"/>
        </pc:sldMkLst>
        <pc:inkChg chg="add">
          <ac:chgData name="Sayan Ranu" userId="2820c45f-ee2c-4ce8-9218-48eb8548b264" providerId="ADAL" clId="{20ACE479-17F0-0E41-B073-F51CBB9ABBAA}" dt="2023-10-01T08:30:01.683" v="69" actId="7634"/>
          <ac:inkMkLst>
            <pc:docMk/>
            <pc:sldMk cId="3154050493" sldId="397"/>
            <ac:inkMk id="6" creationId="{0BC39C33-0D16-3F9C-1A69-4B889735FCB9}"/>
          </ac:inkMkLst>
        </pc:inkChg>
      </pc:sldChg>
    </pc:docChg>
  </pc:docChgLst>
  <pc:docChgLst>
    <pc:chgData name="Sayan Ranu" userId="2820c45f-ee2c-4ce8-9218-48eb8548b264" providerId="ADAL" clId="{447C4477-1208-4951-8CF4-09527DA7CB9C}"/>
    <pc:docChg chg="addSld delSld modSld">
      <pc:chgData name="Sayan Ranu" userId="2820c45f-ee2c-4ce8-9218-48eb8548b264" providerId="ADAL" clId="{447C4477-1208-4951-8CF4-09527DA7CB9C}" dt="2023-09-26T08:47:24.799" v="42" actId="20577"/>
      <pc:docMkLst>
        <pc:docMk/>
      </pc:docMkLst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2626935235" sldId="354"/>
        </pc:sldMkLst>
      </pc:sldChg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416553084" sldId="360"/>
        </pc:sldMkLst>
      </pc:sldChg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583906006" sldId="361"/>
        </pc:sldMkLst>
      </pc:sldChg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3825050853" sldId="362"/>
        </pc:sldMkLst>
      </pc:sldChg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1655538465" sldId="363"/>
        </pc:sldMkLst>
      </pc:sldChg>
      <pc:sldChg chg="modSp 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2649443523" sldId="364"/>
        </pc:sldMkLst>
        <pc:picChg chg="mod">
          <ac:chgData name="Sayan Ranu" userId="2820c45f-ee2c-4ce8-9218-48eb8548b264" providerId="ADAL" clId="{447C4477-1208-4951-8CF4-09527DA7CB9C}" dt="2023-09-26T08:22:03.255" v="1" actId="1076"/>
          <ac:picMkLst>
            <pc:docMk/>
            <pc:sldMk cId="2649443523" sldId="364"/>
            <ac:picMk id="4" creationId="{F895E19A-050E-413E-BCD7-7DBE70D9833E}"/>
          </ac:picMkLst>
        </pc:picChg>
      </pc:sldChg>
      <pc:sldChg chg="modSp mod modAnim modShow">
        <pc:chgData name="Sayan Ranu" userId="2820c45f-ee2c-4ce8-9218-48eb8548b264" providerId="ADAL" clId="{447C4477-1208-4951-8CF4-09527DA7CB9C}" dt="2023-09-26T08:23:21.942" v="4" actId="729"/>
        <pc:sldMkLst>
          <pc:docMk/>
          <pc:sldMk cId="1768031398" sldId="365"/>
        </pc:sldMkLst>
        <pc:spChg chg="mod">
          <ac:chgData name="Sayan Ranu" userId="2820c45f-ee2c-4ce8-9218-48eb8548b264" providerId="ADAL" clId="{447C4477-1208-4951-8CF4-09527DA7CB9C}" dt="2023-09-26T08:23:03.729" v="3" actId="20577"/>
          <ac:spMkLst>
            <pc:docMk/>
            <pc:sldMk cId="1768031398" sldId="365"/>
            <ac:spMk id="3" creationId="{00000000-0000-0000-0000-000000000000}"/>
          </ac:spMkLst>
        </pc:spChg>
      </pc:sldChg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1704803162" sldId="376"/>
        </pc:sldMkLst>
      </pc:sldChg>
      <pc:sldChg chg="mod modShow">
        <pc:chgData name="Sayan Ranu" userId="2820c45f-ee2c-4ce8-9218-48eb8548b264" providerId="ADAL" clId="{447C4477-1208-4951-8CF4-09527DA7CB9C}" dt="2023-09-26T08:43:01.079" v="5" actId="729"/>
        <pc:sldMkLst>
          <pc:docMk/>
          <pc:sldMk cId="2106689795" sldId="402"/>
        </pc:sldMkLst>
      </pc:sldChg>
      <pc:sldChg chg="mod modShow">
        <pc:chgData name="Sayan Ranu" userId="2820c45f-ee2c-4ce8-9218-48eb8548b264" providerId="ADAL" clId="{447C4477-1208-4951-8CF4-09527DA7CB9C}" dt="2023-09-26T08:43:12.692" v="6" actId="729"/>
        <pc:sldMkLst>
          <pc:docMk/>
          <pc:sldMk cId="2146427454" sldId="404"/>
        </pc:sldMkLst>
      </pc:sldChg>
      <pc:sldChg chg="modSp new del mod">
        <pc:chgData name="Sayan Ranu" userId="2820c45f-ee2c-4ce8-9218-48eb8548b264" providerId="ADAL" clId="{447C4477-1208-4951-8CF4-09527DA7CB9C}" dt="2023-09-26T08:47:18.175" v="21" actId="47"/>
        <pc:sldMkLst>
          <pc:docMk/>
          <pc:sldMk cId="4042028837" sldId="423"/>
        </pc:sldMkLst>
        <pc:spChg chg="mod">
          <ac:chgData name="Sayan Ranu" userId="2820c45f-ee2c-4ce8-9218-48eb8548b264" providerId="ADAL" clId="{447C4477-1208-4951-8CF4-09527DA7CB9C}" dt="2023-09-26T08:47:09.985" v="19" actId="20577"/>
          <ac:spMkLst>
            <pc:docMk/>
            <pc:sldMk cId="4042028837" sldId="423"/>
            <ac:spMk id="2" creationId="{11BE3A94-1F96-4018-B733-630E3F6199B6}"/>
          </ac:spMkLst>
        </pc:spChg>
      </pc:sldChg>
      <pc:sldChg chg="modSp add mod">
        <pc:chgData name="Sayan Ranu" userId="2820c45f-ee2c-4ce8-9218-48eb8548b264" providerId="ADAL" clId="{447C4477-1208-4951-8CF4-09527DA7CB9C}" dt="2023-09-26T08:47:24.799" v="42" actId="20577"/>
        <pc:sldMkLst>
          <pc:docMk/>
          <pc:sldMk cId="3040785776" sldId="424"/>
        </pc:sldMkLst>
        <pc:spChg chg="mod">
          <ac:chgData name="Sayan Ranu" userId="2820c45f-ee2c-4ce8-9218-48eb8548b264" providerId="ADAL" clId="{447C4477-1208-4951-8CF4-09527DA7CB9C}" dt="2023-09-26T08:47:24.799" v="42" actId="20577"/>
          <ac:spMkLst>
            <pc:docMk/>
            <pc:sldMk cId="3040785776" sldId="424"/>
            <ac:spMk id="2" creationId="{E7D86C1F-92C5-9A72-A76C-D11444D47872}"/>
          </ac:spMkLst>
        </pc:spChg>
      </pc:sldChg>
    </pc:docChg>
  </pc:docChgLst>
  <pc:docChgLst>
    <pc:chgData name="Sayan Ranu" userId="2820c45f-ee2c-4ce8-9218-48eb8548b264" providerId="ADAL" clId="{E382C8F8-7116-D14C-838B-39FAC06A93A6}"/>
    <pc:docChg chg="custSel addSld delSld modSld">
      <pc:chgData name="Sayan Ranu" userId="2820c45f-ee2c-4ce8-9218-48eb8548b264" providerId="ADAL" clId="{E382C8F8-7116-D14C-838B-39FAC06A93A6}" dt="2023-10-03T13:43:56.885" v="600" actId="20577"/>
      <pc:docMkLst>
        <pc:docMk/>
      </pc:docMkLst>
      <pc:sldChg chg="del">
        <pc:chgData name="Sayan Ranu" userId="2820c45f-ee2c-4ce8-9218-48eb8548b264" providerId="ADAL" clId="{E382C8F8-7116-D14C-838B-39FAC06A93A6}" dt="2023-08-30T18:10:08.220" v="0" actId="2696"/>
        <pc:sldMkLst>
          <pc:docMk/>
          <pc:sldMk cId="1504694911" sldId="417"/>
        </pc:sldMkLst>
      </pc:sldChg>
      <pc:sldChg chg="modSp new mod">
        <pc:chgData name="Sayan Ranu" userId="2820c45f-ee2c-4ce8-9218-48eb8548b264" providerId="ADAL" clId="{E382C8F8-7116-D14C-838B-39FAC06A93A6}" dt="2023-10-03T13:34:47.794" v="531" actId="20577"/>
        <pc:sldMkLst>
          <pc:docMk/>
          <pc:sldMk cId="2661557769" sldId="425"/>
        </pc:sldMkLst>
        <pc:spChg chg="mod">
          <ac:chgData name="Sayan Ranu" userId="2820c45f-ee2c-4ce8-9218-48eb8548b264" providerId="ADAL" clId="{E382C8F8-7116-D14C-838B-39FAC06A93A6}" dt="2023-10-03T11:48:05.405" v="32" actId="20577"/>
          <ac:spMkLst>
            <pc:docMk/>
            <pc:sldMk cId="2661557769" sldId="425"/>
            <ac:spMk id="2" creationId="{3809667D-E39B-80B3-2FAE-18AECBBA5C90}"/>
          </ac:spMkLst>
        </pc:spChg>
        <pc:spChg chg="mod">
          <ac:chgData name="Sayan Ranu" userId="2820c45f-ee2c-4ce8-9218-48eb8548b264" providerId="ADAL" clId="{E382C8F8-7116-D14C-838B-39FAC06A93A6}" dt="2023-10-03T13:34:47.794" v="531" actId="20577"/>
          <ac:spMkLst>
            <pc:docMk/>
            <pc:sldMk cId="2661557769" sldId="425"/>
            <ac:spMk id="3" creationId="{8B33B428-380D-FB3A-CAD2-911C3ACDF983}"/>
          </ac:spMkLst>
        </pc:spChg>
      </pc:sldChg>
      <pc:sldChg chg="modSp new mod">
        <pc:chgData name="Sayan Ranu" userId="2820c45f-ee2c-4ce8-9218-48eb8548b264" providerId="ADAL" clId="{E382C8F8-7116-D14C-838B-39FAC06A93A6}" dt="2023-10-03T13:43:56.885" v="600" actId="20577"/>
        <pc:sldMkLst>
          <pc:docMk/>
          <pc:sldMk cId="35232512" sldId="426"/>
        </pc:sldMkLst>
        <pc:spChg chg="mod">
          <ac:chgData name="Sayan Ranu" userId="2820c45f-ee2c-4ce8-9218-48eb8548b264" providerId="ADAL" clId="{E382C8F8-7116-D14C-838B-39FAC06A93A6}" dt="2023-10-03T13:34:39.277" v="518" actId="20577"/>
          <ac:spMkLst>
            <pc:docMk/>
            <pc:sldMk cId="35232512" sldId="426"/>
            <ac:spMk id="2" creationId="{AA0BD5D4-52B1-D745-300B-5455A1C461E6}"/>
          </ac:spMkLst>
        </pc:spChg>
        <pc:spChg chg="mod">
          <ac:chgData name="Sayan Ranu" userId="2820c45f-ee2c-4ce8-9218-48eb8548b264" providerId="ADAL" clId="{E382C8F8-7116-D14C-838B-39FAC06A93A6}" dt="2023-10-03T13:43:56.885" v="600" actId="20577"/>
          <ac:spMkLst>
            <pc:docMk/>
            <pc:sldMk cId="35232512" sldId="426"/>
            <ac:spMk id="3" creationId="{602E81F7-F201-421D-52B9-ABD4CD953C5D}"/>
          </ac:spMkLst>
        </pc:spChg>
      </pc:sldChg>
    </pc:docChg>
  </pc:docChgLst>
  <pc:docChgLst>
    <pc:chgData name="Sayan Ranu" userId="ef92560ae8680184" providerId="LiveId" clId="{80101990-86E5-4DB6-8093-B39F4790B904}"/>
    <pc:docChg chg="custSel delSld modSld">
      <pc:chgData name="Sayan Ranu" userId="ef92560ae8680184" providerId="LiveId" clId="{80101990-86E5-4DB6-8093-B39F4790B904}" dt="2018-09-20T08:18:30.941" v="54" actId="2696"/>
      <pc:docMkLst>
        <pc:docMk/>
      </pc:docMkLst>
      <pc:sldChg chg="modSp modAnim">
        <pc:chgData name="Sayan Ranu" userId="ef92560ae8680184" providerId="LiveId" clId="{80101990-86E5-4DB6-8093-B39F4790B904}" dt="2018-08-16T07:21:13.920" v="49"/>
        <pc:sldMkLst>
          <pc:docMk/>
          <pc:sldMk cId="416553084" sldId="360"/>
        </pc:sldMkLst>
        <pc:spChg chg="mod">
          <ac:chgData name="Sayan Ranu" userId="ef92560ae8680184" providerId="LiveId" clId="{80101990-86E5-4DB6-8093-B39F4790B904}" dt="2018-08-16T07:20:29.056" v="46" actId="20577"/>
          <ac:spMkLst>
            <pc:docMk/>
            <pc:sldMk cId="416553084" sldId="360"/>
            <ac:spMk id="2" creationId="{00000000-0000-0000-0000-000000000000}"/>
          </ac:spMkLst>
        </pc:spChg>
      </pc:sldChg>
      <pc:sldChg chg="delSp">
        <pc:chgData name="Sayan Ranu" userId="ef92560ae8680184" providerId="LiveId" clId="{80101990-86E5-4DB6-8093-B39F4790B904}" dt="2018-08-16T07:21:30.901" v="50" actId="478"/>
        <pc:sldMkLst>
          <pc:docMk/>
          <pc:sldMk cId="583906006" sldId="361"/>
        </pc:sldMkLst>
        <pc:spChg chg="del">
          <ac:chgData name="Sayan Ranu" userId="ef92560ae8680184" providerId="LiveId" clId="{80101990-86E5-4DB6-8093-B39F4790B904}" dt="2018-08-16T07:21:30.901" v="50" actId="478"/>
          <ac:spMkLst>
            <pc:docMk/>
            <pc:sldMk cId="583906006" sldId="361"/>
            <ac:spMk id="32" creationId="{00000000-0000-0000-0000-000000000000}"/>
          </ac:spMkLst>
        </pc:spChg>
      </pc:sldChg>
      <pc:sldChg chg="modTransition">
        <pc:chgData name="Sayan Ranu" userId="ef92560ae8680184" providerId="LiveId" clId="{80101990-86E5-4DB6-8093-B39F4790B904}" dt="2018-09-05T08:07:51.337" v="52"/>
        <pc:sldMkLst>
          <pc:docMk/>
          <pc:sldMk cId="843145081" sldId="401"/>
        </pc:sldMkLst>
      </pc:sldChg>
      <pc:sldChg chg="modTransition">
        <pc:chgData name="Sayan Ranu" userId="ef92560ae8680184" providerId="LiveId" clId="{80101990-86E5-4DB6-8093-B39F4790B904}" dt="2018-09-05T08:09:50.377" v="53"/>
        <pc:sldMkLst>
          <pc:docMk/>
          <pc:sldMk cId="4267922538" sldId="405"/>
        </pc:sldMkLst>
      </pc:sldChg>
      <pc:sldChg chg="del">
        <pc:chgData name="Sayan Ranu" userId="ef92560ae8680184" providerId="LiveId" clId="{80101990-86E5-4DB6-8093-B39F4790B904}" dt="2018-09-20T08:18:30.941" v="54" actId="2696"/>
        <pc:sldMkLst>
          <pc:docMk/>
          <pc:sldMk cId="2653972590" sldId="406"/>
        </pc:sldMkLst>
      </pc:sldChg>
    </pc:docChg>
  </pc:docChgLst>
  <pc:docChgLst>
    <pc:chgData name="Sayan Ranu " userId="2820c45f-ee2c-4ce8-9218-48eb8548b264" providerId="ADAL" clId="{8562430E-B3FA-A746-B0E5-D698ECFADEA1}"/>
    <pc:docChg chg="modSld">
      <pc:chgData name="Sayan Ranu " userId="2820c45f-ee2c-4ce8-9218-48eb8548b264" providerId="ADAL" clId="{8562430E-B3FA-A746-B0E5-D698ECFADEA1}" dt="2023-04-06T02:35:06.625" v="2" actId="1035"/>
      <pc:docMkLst>
        <pc:docMk/>
      </pc:docMkLst>
      <pc:sldChg chg="modSp mod">
        <pc:chgData name="Sayan Ranu " userId="2820c45f-ee2c-4ce8-9218-48eb8548b264" providerId="ADAL" clId="{8562430E-B3FA-A746-B0E5-D698ECFADEA1}" dt="2023-04-06T02:35:06.625" v="2" actId="1035"/>
        <pc:sldMkLst>
          <pc:docMk/>
          <pc:sldMk cId="2626935235" sldId="354"/>
        </pc:sldMkLst>
        <pc:picChg chg="mod">
          <ac:chgData name="Sayan Ranu " userId="2820c45f-ee2c-4ce8-9218-48eb8548b264" providerId="ADAL" clId="{8562430E-B3FA-A746-B0E5-D698ECFADEA1}" dt="2023-04-06T02:35:06.625" v="2" actId="1035"/>
          <ac:picMkLst>
            <pc:docMk/>
            <pc:sldMk cId="2626935235" sldId="354"/>
            <ac:picMk id="31" creationId="{1A156B88-2E76-4C44-9E2C-16BC4BB4BCE2}"/>
          </ac:picMkLst>
        </pc:picChg>
      </pc:sldChg>
    </pc:docChg>
  </pc:docChgLst>
  <pc:docChgLst>
    <pc:chgData name="Sayan Ranu" userId="2820c45f-ee2c-4ce8-9218-48eb8548b264" providerId="ADAL" clId="{320C2E4B-DF2B-4131-B4E4-CE2F116D556F}"/>
    <pc:docChg chg="custSel modSld">
      <pc:chgData name="Sayan Ranu" userId="2820c45f-ee2c-4ce8-9218-48eb8548b264" providerId="ADAL" clId="{320C2E4B-DF2B-4131-B4E4-CE2F116D556F}" dt="2020-12-15T05:04:58.563" v="1" actId="478"/>
      <pc:docMkLst>
        <pc:docMk/>
      </pc:docMkLst>
      <pc:sldChg chg="delSp mod">
        <pc:chgData name="Sayan Ranu" userId="2820c45f-ee2c-4ce8-9218-48eb8548b264" providerId="ADAL" clId="{320C2E4B-DF2B-4131-B4E4-CE2F116D556F}" dt="2020-12-15T05:04:58.563" v="1" actId="478"/>
        <pc:sldMkLst>
          <pc:docMk/>
          <pc:sldMk cId="1262245551" sldId="377"/>
        </pc:sldMkLst>
        <pc:spChg chg="del">
          <ac:chgData name="Sayan Ranu" userId="2820c45f-ee2c-4ce8-9218-48eb8548b264" providerId="ADAL" clId="{320C2E4B-DF2B-4131-B4E4-CE2F116D556F}" dt="2020-12-15T05:04:58.563" v="1" actId="478"/>
          <ac:spMkLst>
            <pc:docMk/>
            <pc:sldMk cId="1262245551" sldId="377"/>
            <ac:spMk id="2" creationId="{00000000-0000-0000-0000-000000000000}"/>
          </ac:spMkLst>
        </pc:spChg>
        <pc:spChg chg="del">
          <ac:chgData name="Sayan Ranu" userId="2820c45f-ee2c-4ce8-9218-48eb8548b264" providerId="ADAL" clId="{320C2E4B-DF2B-4131-B4E4-CE2F116D556F}" dt="2020-12-15T05:04:56.001" v="0" actId="478"/>
          <ac:spMkLst>
            <pc:docMk/>
            <pc:sldMk cId="1262245551" sldId="377"/>
            <ac:spMk id="3" creationId="{00000000-0000-0000-0000-000000000000}"/>
          </ac:spMkLst>
        </pc:spChg>
      </pc:sldChg>
    </pc:docChg>
  </pc:docChgLst>
  <pc:docChgLst>
    <pc:chgData name="Sayan Ranu" userId="ef92560ae8680184" providerId="LiveId" clId="{01936282-EF5C-4F09-BCB5-BE4066FC3EFA}"/>
    <pc:docChg chg="custSel addSld delSld modSld">
      <pc:chgData name="Sayan Ranu" userId="ef92560ae8680184" providerId="LiveId" clId="{01936282-EF5C-4F09-BCB5-BE4066FC3EFA}" dt="2019-10-29T11:34:31.494" v="62" actId="20577"/>
      <pc:docMkLst>
        <pc:docMk/>
      </pc:docMkLst>
      <pc:sldChg chg="modSp">
        <pc:chgData name="Sayan Ranu" userId="ef92560ae8680184" providerId="LiveId" clId="{01936282-EF5C-4F09-BCB5-BE4066FC3EFA}" dt="2019-10-22T10:46:41.168" v="24" actId="20577"/>
        <pc:sldMkLst>
          <pc:docMk/>
          <pc:sldMk cId="3808518246" sldId="263"/>
        </pc:sldMkLst>
        <pc:spChg chg="mod">
          <ac:chgData name="Sayan Ranu" userId="ef92560ae8680184" providerId="LiveId" clId="{01936282-EF5C-4F09-BCB5-BE4066FC3EFA}" dt="2019-10-22T10:46:41.168" v="24" actId="20577"/>
          <ac:spMkLst>
            <pc:docMk/>
            <pc:sldMk cId="3808518246" sldId="263"/>
            <ac:spMk id="2" creationId="{00000000-0000-0000-0000-000000000000}"/>
          </ac:spMkLst>
        </pc:spChg>
      </pc:sldChg>
      <pc:sldChg chg="modSp modAnim">
        <pc:chgData name="Sayan Ranu" userId="ef92560ae8680184" providerId="LiveId" clId="{01936282-EF5C-4F09-BCB5-BE4066FC3EFA}" dt="2019-10-22T10:40:42.713" v="2" actId="27636"/>
        <pc:sldMkLst>
          <pc:docMk/>
          <pc:sldMk cId="88926930" sldId="264"/>
        </pc:sldMkLst>
        <pc:spChg chg="mod">
          <ac:chgData name="Sayan Ranu" userId="ef92560ae8680184" providerId="LiveId" clId="{01936282-EF5C-4F09-BCB5-BE4066FC3EFA}" dt="2019-10-22T10:40:42.713" v="2" actId="27636"/>
          <ac:spMkLst>
            <pc:docMk/>
            <pc:sldMk cId="88926930" sldId="264"/>
            <ac:spMk id="3" creationId="{00000000-0000-0000-0000-000000000000}"/>
          </ac:spMkLst>
        </pc:spChg>
      </pc:sldChg>
      <pc:sldChg chg="modTransition">
        <pc:chgData name="Sayan Ranu" userId="ef92560ae8680184" providerId="LiveId" clId="{01936282-EF5C-4F09-BCB5-BE4066FC3EFA}" dt="2019-10-21T09:49:15.090" v="0"/>
        <pc:sldMkLst>
          <pc:docMk/>
          <pc:sldMk cId="2460561766" sldId="408"/>
        </pc:sldMkLst>
      </pc:sldChg>
      <pc:sldChg chg="addSp modSp add">
        <pc:chgData name="Sayan Ranu" userId="ef92560ae8680184" providerId="LiveId" clId="{01936282-EF5C-4F09-BCB5-BE4066FC3EFA}" dt="2019-10-29T11:34:31.494" v="62" actId="20577"/>
        <pc:sldMkLst>
          <pc:docMk/>
          <pc:sldMk cId="2444020730" sldId="409"/>
        </pc:sldMkLst>
        <pc:spChg chg="add mod">
          <ac:chgData name="Sayan Ranu" userId="ef92560ae8680184" providerId="LiveId" clId="{01936282-EF5C-4F09-BCB5-BE4066FC3EFA}" dt="2019-10-29T11:34:31.494" v="62" actId="20577"/>
          <ac:spMkLst>
            <pc:docMk/>
            <pc:sldMk cId="2444020730" sldId="409"/>
            <ac:spMk id="2" creationId="{52BB7422-0386-46EE-8E03-C62BCE0823DA}"/>
          </ac:spMkLst>
        </pc:spChg>
        <pc:spChg chg="add mod">
          <ac:chgData name="Sayan Ranu" userId="ef92560ae8680184" providerId="LiveId" clId="{01936282-EF5C-4F09-BCB5-BE4066FC3EFA}" dt="2019-10-29T11:31:57.120" v="60" actId="20577"/>
          <ac:spMkLst>
            <pc:docMk/>
            <pc:sldMk cId="2444020730" sldId="409"/>
            <ac:spMk id="3" creationId="{FEB01124-3CB5-4D5D-8746-E4E9063F49D6}"/>
          </ac:spMkLst>
        </pc:spChg>
      </pc:sldChg>
      <pc:sldChg chg="del">
        <pc:chgData name="Sayan Ranu" userId="ef92560ae8680184" providerId="LiveId" clId="{01936282-EF5C-4F09-BCB5-BE4066FC3EFA}" dt="2019-10-22T11:02:23.789" v="25" actId="2696"/>
        <pc:sldMkLst>
          <pc:docMk/>
          <pc:sldMk cId="3081599276" sldId="409"/>
        </pc:sldMkLst>
      </pc:sldChg>
    </pc:docChg>
  </pc:docChgLst>
  <pc:docChgLst>
    <pc:chgData name="Sayan Ranu" userId="2820c45f-ee2c-4ce8-9218-48eb8548b264" providerId="ADAL" clId="{EC06CDDE-456B-4D42-9105-2C2ACDC5F0EA}"/>
    <pc:docChg chg="delSld modSld">
      <pc:chgData name="Sayan Ranu" userId="2820c45f-ee2c-4ce8-9218-48eb8548b264" providerId="ADAL" clId="{EC06CDDE-456B-4D42-9105-2C2ACDC5F0EA}" dt="2020-11-20T07:08:52.093" v="3" actId="729"/>
      <pc:docMkLst>
        <pc:docMk/>
      </pc:docMkLst>
      <pc:sldChg chg="mod modShow">
        <pc:chgData name="Sayan Ranu" userId="2820c45f-ee2c-4ce8-9218-48eb8548b264" providerId="ADAL" clId="{EC06CDDE-456B-4D42-9105-2C2ACDC5F0EA}" dt="2020-11-20T07:05:05.796" v="1" actId="729"/>
        <pc:sldMkLst>
          <pc:docMk/>
          <pc:sldMk cId="3265450341" sldId="259"/>
        </pc:sldMkLst>
      </pc:sldChg>
      <pc:sldChg chg="mod modShow">
        <pc:chgData name="Sayan Ranu" userId="2820c45f-ee2c-4ce8-9218-48eb8548b264" providerId="ADAL" clId="{EC06CDDE-456B-4D42-9105-2C2ACDC5F0EA}" dt="2020-11-20T07:05:05.796" v="1" actId="729"/>
        <pc:sldMkLst>
          <pc:docMk/>
          <pc:sldMk cId="1219986842" sldId="260"/>
        </pc:sldMkLst>
      </pc:sldChg>
      <pc:sldChg chg="mod modShow">
        <pc:chgData name="Sayan Ranu" userId="2820c45f-ee2c-4ce8-9218-48eb8548b264" providerId="ADAL" clId="{EC06CDDE-456B-4D42-9105-2C2ACDC5F0EA}" dt="2020-11-20T07:05:05.796" v="1" actId="729"/>
        <pc:sldMkLst>
          <pc:docMk/>
          <pc:sldMk cId="1272797867" sldId="262"/>
        </pc:sldMkLst>
      </pc:sldChg>
      <pc:sldChg chg="mod modShow">
        <pc:chgData name="Sayan Ranu" userId="2820c45f-ee2c-4ce8-9218-48eb8548b264" providerId="ADAL" clId="{EC06CDDE-456B-4D42-9105-2C2ACDC5F0EA}" dt="2020-11-20T07:06:21.940" v="2" actId="729"/>
        <pc:sldMkLst>
          <pc:docMk/>
          <pc:sldMk cId="2084756953" sldId="265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2626935235" sldId="354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416553084" sldId="360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583906006" sldId="361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3825050853" sldId="362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1655538465" sldId="363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2649443523" sldId="364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1768031398" sldId="365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1704803162" sldId="376"/>
        </pc:sldMkLst>
      </pc:sldChg>
      <pc:sldChg chg="del">
        <pc:chgData name="Sayan Ranu" userId="2820c45f-ee2c-4ce8-9218-48eb8548b264" providerId="ADAL" clId="{EC06CDDE-456B-4D42-9105-2C2ACDC5F0EA}" dt="2020-11-20T07:04:22.827" v="0" actId="47"/>
        <pc:sldMkLst>
          <pc:docMk/>
          <pc:sldMk cId="2460561766" sldId="408"/>
        </pc:sldMkLst>
      </pc:sldChg>
    </pc:docChg>
  </pc:docChgLst>
  <pc:docChgLst>
    <pc:chgData name="Sayan Ranu" userId="2820c45f-ee2c-4ce8-9218-48eb8548b264" providerId="ADAL" clId="{40A122E2-87C7-45EF-978E-A161A1846C66}"/>
    <pc:docChg chg="custSel addSld delSld modSld sldOrd">
      <pc:chgData name="Sayan Ranu" userId="2820c45f-ee2c-4ce8-9218-48eb8548b264" providerId="ADAL" clId="{40A122E2-87C7-45EF-978E-A161A1846C66}" dt="2022-08-28T04:27:05.306" v="253" actId="114"/>
      <pc:docMkLst>
        <pc:docMk/>
      </pc:docMkLst>
      <pc:sldChg chg="del">
        <pc:chgData name="Sayan Ranu" userId="2820c45f-ee2c-4ce8-9218-48eb8548b264" providerId="ADAL" clId="{40A122E2-87C7-45EF-978E-A161A1846C66}" dt="2022-08-27T04:16:26.441" v="234" actId="47"/>
        <pc:sldMkLst>
          <pc:docMk/>
          <pc:sldMk cId="3499966753" sldId="270"/>
        </pc:sldMkLst>
      </pc:sldChg>
      <pc:sldChg chg="modSp mod">
        <pc:chgData name="Sayan Ranu" userId="2820c45f-ee2c-4ce8-9218-48eb8548b264" providerId="ADAL" clId="{40A122E2-87C7-45EF-978E-A161A1846C66}" dt="2022-08-26T08:02:26.684" v="222" actId="20577"/>
        <pc:sldMkLst>
          <pc:docMk/>
          <pc:sldMk cId="2359744614" sldId="272"/>
        </pc:sldMkLst>
        <pc:spChg chg="mod">
          <ac:chgData name="Sayan Ranu" userId="2820c45f-ee2c-4ce8-9218-48eb8548b264" providerId="ADAL" clId="{40A122E2-87C7-45EF-978E-A161A1846C66}" dt="2022-08-26T08:02:26.684" v="222" actId="20577"/>
          <ac:spMkLst>
            <pc:docMk/>
            <pc:sldMk cId="2359744614" sldId="272"/>
            <ac:spMk id="19459" creationId="{00000000-0000-0000-0000-000000000000}"/>
          </ac:spMkLst>
        </pc:spChg>
      </pc:sldChg>
      <pc:sldChg chg="modSp">
        <pc:chgData name="Sayan Ranu" userId="2820c45f-ee2c-4ce8-9218-48eb8548b264" providerId="ADAL" clId="{40A122E2-87C7-45EF-978E-A161A1846C66}" dt="2022-08-28T04:27:05.306" v="253" actId="114"/>
        <pc:sldMkLst>
          <pc:docMk/>
          <pc:sldMk cId="4108547564" sldId="367"/>
        </pc:sldMkLst>
        <pc:spChg chg="mod">
          <ac:chgData name="Sayan Ranu" userId="2820c45f-ee2c-4ce8-9218-48eb8548b264" providerId="ADAL" clId="{40A122E2-87C7-45EF-978E-A161A1846C66}" dt="2022-08-28T04:27:05.306" v="253" actId="114"/>
          <ac:spMkLst>
            <pc:docMk/>
            <pc:sldMk cId="4108547564" sldId="367"/>
            <ac:spMk id="3" creationId="{00000000-0000-0000-0000-000000000000}"/>
          </ac:spMkLst>
        </pc:spChg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538795745" sldId="375"/>
        </pc:sldMkLst>
      </pc:sldChg>
      <pc:sldChg chg="add">
        <pc:chgData name="Sayan Ranu" userId="2820c45f-ee2c-4ce8-9218-48eb8548b264" providerId="ADAL" clId="{40A122E2-87C7-45EF-978E-A161A1846C66}" dt="2022-08-26T08:03:56.910" v="233"/>
        <pc:sldMkLst>
          <pc:docMk/>
          <pc:sldMk cId="3143598141" sldId="411"/>
        </pc:sldMkLst>
      </pc:sldChg>
      <pc:sldChg chg="add">
        <pc:chgData name="Sayan Ranu" userId="2820c45f-ee2c-4ce8-9218-48eb8548b264" providerId="ADAL" clId="{40A122E2-87C7-45EF-978E-A161A1846C66}" dt="2022-08-26T08:03:56.910" v="233"/>
        <pc:sldMkLst>
          <pc:docMk/>
          <pc:sldMk cId="1343505471" sldId="412"/>
        </pc:sldMkLst>
      </pc:sldChg>
      <pc:sldChg chg="add">
        <pc:chgData name="Sayan Ranu" userId="2820c45f-ee2c-4ce8-9218-48eb8548b264" providerId="ADAL" clId="{40A122E2-87C7-45EF-978E-A161A1846C66}" dt="2022-08-26T08:03:56.910" v="233"/>
        <pc:sldMkLst>
          <pc:docMk/>
          <pc:sldMk cId="3079975392" sldId="413"/>
        </pc:sldMkLst>
      </pc:sldChg>
      <pc:sldChg chg="modSp add mod ord">
        <pc:chgData name="Sayan Ranu" userId="2820c45f-ee2c-4ce8-9218-48eb8548b264" providerId="ADAL" clId="{40A122E2-87C7-45EF-978E-A161A1846C66}" dt="2022-08-27T04:16:49.470" v="251" actId="20577"/>
        <pc:sldMkLst>
          <pc:docMk/>
          <pc:sldMk cId="623288271" sldId="414"/>
        </pc:sldMkLst>
        <pc:spChg chg="mod">
          <ac:chgData name="Sayan Ranu" userId="2820c45f-ee2c-4ce8-9218-48eb8548b264" providerId="ADAL" clId="{40A122E2-87C7-45EF-978E-A161A1846C66}" dt="2022-08-27T04:16:49.470" v="251" actId="20577"/>
          <ac:spMkLst>
            <pc:docMk/>
            <pc:sldMk cId="623288271" sldId="414"/>
            <ac:spMk id="2" creationId="{8EF31075-279A-403B-B67B-6EF14AB4E70E}"/>
          </ac:spMkLst>
        </pc:spChg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2068305702" sldId="415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1475618011" sldId="416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1504694911" sldId="417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610514211" sldId="418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2099788565" sldId="419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3413059957" sldId="420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3416710097" sldId="421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3868088218" sldId="42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7:49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10731 5730 7425,'-13'0'-841,"1"-6"1,-1 1 840,1-3 557,0-3 1,-1 8-85,1-5 0,4 5 616,-1-1-302,1-3 338,-4 5-472,-1-9 1,5 10-226,0-3 0,5 1 430,-1-1-285,2 3-266,-3-5 231,3 6-42,-3 0-445,5 0 130,0 0-114,5-5 0,-2 3-200,6-2 1,-1 1 112,4-1 1,6 1-82,3-5 0,2 4 165,2-4 0,5 4 0,5-5 214,5 0-94,4-2 1,7-2-256,3 1 1,6-1 124,6 1 1,-28 5 0,0 0-210,-1-1 0,1 0 0,0 1 0,1 0 143,-2-1 0,0-1 0,0 2 1,-1 1-1,0-1 0,0 1-89,0 0 0,-2 0 30,26-1 1,3-4-1,-12 3-111,-3-3 74,-6 4 1,-1-4 219,-8 2 0,-3 3-90,-5-3 1,-6 7 100,-2-3 0,-3 4 354,-2 1 0,-5-6-311,4 5-518,-9-4-1784,3 5 1570,-5 0 0,-1 0-1206,-3 0 1,-1 0 846,-7 0 1,1 1-263,-10 3 1187,1-3 0,-11 11 0,0-6 0</inkml:trace>
  <inkml:trace contextRef="#ctx0" brushRef="#br0" timeOffset="1">10793 5197 7557,'0'-13'-1367,"0"1"1881,0-1 0,4 5 380,0 0 459,0 0-432,-4 1 480,0-4-640,0 9-198,0-3 187,-5 5-378,3 0 1,-7 1 408,4 3-584,-4-2 1,6 9 197,-5-3-196,-1-3-17,-3 6 1,4-4 9,0 6 0,-1 3 0,-3 1 0,-1 1-69,1-2-47,0-2 1,-2 8 318,-3-5-486,4 5 111,-11-3 0,9 2 22,-6-1 1,1 1-94,-5 4 0,0 0 184,0-1-108,0 1 49,1 6 0,-1-7 118,0 1 0,4 0-97,1-4 0,0 2 191,0 2-161,2-6-51,5 5 1,1-11 127,-1 4 0,7-3 4,1-2-58,-1-5 1,4 4-62,-2-3 9,3 3 1,2-2-1,3-1 0,-1-4 14,5 4 0,0-5 83,5 1 1,3 2-92,1-2 1,5 1 245,-1-1-195,8-2 0,-2 3 11,6-5-67,0 0 1,6 4-127,2 1 1,-2 0 114,2-1 1,-2-2-129,-2 2 152,0-3-35,0 5 0,-3-5 185,-1 3 0,-6 2-34,2-2 1,-3 0-90,-1-4 1,-6 4 0,-2 0 448,-3-1-118,-7-2-144,4-1-455,-10 0 145,5 0-1541,-6 0-931,0 0 0,5 0 1,2 0-1</inkml:trace>
  <inkml:trace contextRef="#ctx0" brushRef="#br0" timeOffset="2">12591 5035 8097,'-12'-5'-2076,"5"-2"2555,2-5-179,5-1 1,5 2 132,3 3 0,5-2 586,3 6-714,-2-6 1,10 9 0,-4-4-11,4-1 0,5 5-59,0-3 1,4 2-461,-4 2 0,4-4 277,-4 0 0,4 0 0,-3 4-921,2 0 0,-3-2 175,4-2-575,-6 3 853,4-5 0,-8 2 415,-2 0 0,2-6 0,-3 4 0</inkml:trace>
  <inkml:trace contextRef="#ctx0" brushRef="#br0" timeOffset="3">12988 4874 8097,'-6'13'-1034,"-5"-7"0,9 5 1984,-2-2-165,3 2 0,1 1 1,0 2-95,0 2 1,5 0-412,3 4 0,-1-3 338,2 3-549,-1 1 0,4 4 0,1 0-1,-1 0 0,0-1-656,1 1 0,1 1 462,2 3 0,-2-3-1350,3 3 0,0-4 722,0-4 1,0 2 753,-5-2 0,6-3 0,1 0 0</inkml:trace>
  <inkml:trace contextRef="#ctx0" brushRef="#br0" timeOffset="4">13013 5469 8072,'-7'0'-1287,"2"0"1833,5 0 8,0 0 0,5 0-265,4 0 1,3-1-477,5-3 1,2 1-150,6-5 0,-1 0-450,1-5 0,1 1 786,3-1 0,-2 1 0,3 0 0</inkml:trace>
  <inkml:trace contextRef="#ctx0" brushRef="#br0" timeOffset="5">13460 5147 8024,'-7'0'-2155,"1"0"3530,6 0-846,0 5 1,2 2 734,2 6-821,-3-1 0,9 1 69,-6-1 1,4 0-143,-3 1 0,3-1-264,-4 1 1,4-1 71,-4 0 1,5-3-108,-5-1 212,5 0-668,-7 5 1,7-5-381,-4 0-318,-1-5 576,1 2 77,-3-5 473,9-5 0,-6-6-58,3-6 0,2-1 61,-6 2 0,4-2-40,-3-3 0,0-1 177,-1 6 1,-1-1 110,5 5 1,-4 1 379,5 2 162,-7-2-204,9 10-349,-4-4 1,6 5-57,-1 0 1,-4 4-225,1 0 1,-2 5 81,1 0 0,1-2-233,-4 1 1,4 0-429,0 5 0,-3-1-559,3 0 0,-1 1-428,4-1 0,1-1 431,-1-3 1132,1-2 0,5 0 0,1 0 0</inkml:trace>
  <inkml:trace contextRef="#ctx0" brushRef="#br0" timeOffset="6">14117 5035 8015,'-7'0'-822,"2"0"0,5 2 1200,0 2 0,0 3 871,0 5 0,0 6-573,0 3 1,1 2 160,3 2 1,-1 1-329,5 3 0,-1 1 23,2 3 0,2 2-172,-3-6 0,-1 4-323,1-4 0,-1 0 156,1-4 0,3-2-108,-2-2 0,0 1-23,-1-6 1,2 1-102,-6-5 1,2-3-373,-2-1 276,-3-5-219,5 2 413,-6-5 139,0 0 1,-2-5-181,-2-4 0,2-7 5,-7-5 1,1-4-31,-4-4 0,3-4 79,1-8 0,1-5-290,-1-7 0,2 3 90,6 0 0,0 2-81,0 7 0,0 1-13,0 7 1,6 4 114,2 8 0,7-1 1,2 6 1,4 3 137,-5 5 0,5 4-83,-5-4 1,1 5 69,-5-1 1,1 4 23,-1 4 1,-4-1-68,1 5 0,-7 4-166,2 5 0,-2 1 39,-2-2 1,-2 2-95,-2 3 1,-3 2-99,-5-2 0,-2 2-352,-2 2 0,-2 0-650,-3 0 0,-1 0 625,6-1 0,-1 0 394,5-4 0,5-2 326,3-5 0,-3-1 0,0 1 0</inkml:trace>
  <inkml:trace contextRef="#ctx0" brushRef="#br0" timeOffset="7">14614 4949 7857,'1'8'864,"3"0"0,-3 0-301,4 5 1,-4-1-60,-1 1 0,0-1-244,0 0 0,1 1-51,3-1 1,-2 1-142,2-1 0,-1-1-236,1-3 1,-1 2-507,5-6 1,-4 0 438,4-4 1,-4 0-441,5 0 1,-1 0-124,4 0 436,1-5 0,-1-2 78,1-6 1,-2-3 218,-3-1 0,2-1 5,-6 2 0,4 2 276,-4-2 0,0 6 266,-4 2 1,2 5-40,2-1 353,-3 2-520,5 2 0,-2 2 230,0 2 0,1 3-125,0 5 0,-3-4 3,7 1 0,-5-1 171,4 4-182,0 1 0,5-2-212,-1-3 0,0 2 69,1-6 1,-1 0-313,1-4 0,3 0 141,1 0 1,1-1-556,-2-4 0,-1-1 165,6-7 0,-6 1-17,2-1 0,-3 0 9,-2-4 0,-1-1-112,-3-3 1,2-2 233,-6 2 1,2-2-2,-2-2 0,-3-5 280,3-3 1,-2-4-94,-2-5 1,-2 2 119,-2-5 1,1 1 109,-5-2 1,1 1 105,-1 7 0,-3 4 142,3 9-148,2 6 0,-1 2 201,3 9-318,3 3 0,-5 16 153,6 5 1,0 6-72,0 3 1,0 7 320,0 5 0,2 2-133,2 6 0,1-4 110,3 5 0,3-1-187,-2 5 1,2-6-144,1-3 1,2-2-197,2-2 0,0-5 69,4-3 1,-3-3-509,4-1 1,-1-6 302,5-2 1,4-5-1419,0-4 0,0-2-21,-4-6 1,-1-2-408,1-2 0,1-3 845,3-5 1101,-8-6 0,8-7 0,-10-6 0</inkml:trace>
  <inkml:trace contextRef="#ctx0" brushRef="#br0" timeOffset="8">15172 4725 7891,'-7'0'346,"1"0"-1,6-5 156,0 3 0,2-4 543,2 1 1,8 3-358,9-7 1009,2 1-738,8-4-944,0-1 332,12 1 1,0-1 101,2 1-231,4-6-919,-5 4-987,5 2 1007,-5 1-3870,-1 4 3325,-6 0 1,-1 2 1175,-3 5 0,-2 0 0,-7 0 0</inkml:trace>
  <inkml:trace contextRef="#ctx0" brushRef="#br0" timeOffset="9">12827 484 7460,'0'-13'-1241,"0"5"999,0 0 539,0-1 0,-1-2-138,-3 3 1221,2 3-576,-3-1-439,5 5 0,-2-5 221,-2 6 428,3 0-181,-5 0-148,6 0-285,0 0 1,0 7 172,0 6-315,0 4 0,0 8-89,0 0 1,0 4-180,0 0 209,0 0 0,0 0 143,0 0-611,6 5 232,-5-8-235,10 5 1,-5-4 0,3 1 39,0-1-365,-1-9 417,-1 11 0,4-15-33,-3 3 1,3-4-71,2 0 1,-1-6-403,0-3 314,1 3 0,-1-6-11,1 3 1,-1-2 202,0-2 0,-3-6 120,-1-2-12,-5-3-138,8-2 234,-10-5 0,5 3 0,-6-5-59,0-2 30,0 4 1,0 0 226,0 5 0,0 5-34,0 0-134,0 5 0,1-2 1,2 6-71,1 3 265,6-3 0,-4 15 0,7-4 61,-1 2-71,1 0-95,-1 3 0,0-3 4,1 3-109,-1-3 38,1-2 0,0-1-110,4-3 0,-2 2 99,6-6 1,0 0-326,3-4 198,1 0 1,0-5 0,0-4-191,0-2 0,-5-5 66,1-1 165,-6-5 1,2 4-67,-9-2 86,3-4 0,-10 5 249,3-6-81,-2 0-86,-2-5 0,0 4-82,0-3 1,-4-1-416,0 1 0,-6 5-48,2 8-758,2 2 369,1 1-229,-1 7 492,-1 0 1,-4 7 587,3 4 0,-3 1 0,4 7 0</inkml:trace>
  <inkml:trace contextRef="#ctx0" brushRef="#br0" timeOffset="10">13609 397 7862,'-7'0'486,"1"0"-180,6 0 0,0 1 1279,0 3-790,0 3-448,6 11 0,-3 1 205,5 6 281,0 6-490,-1-5 1,3 12-9,-6-5 1,4 10-123,-4-6 1,6-1-29,-2-3 0,-1-1-167,1 1 0,1 1 166,3-5 0,0-4-269,1-4 117,-6-6 0,2 3 0,-3-6-236,1 1 77,-5-6 63,4-2-205,-6-5 90,5 6 208,-3-5 1,3 3 120,-5-8 0,0-4-316,0-9 0,2-2-202,2-6 1,-1-4-52,5 0 1,-4 0 146,4 5 1,-4 0 84,5 3-9,-1 4 224,4 4 1,1 2 0,-1 3-254,1 4 373,-1 2-349,0 2 96,1 0 0,-1 4 45,1 1 1,-1 4-235,0 0 0,-3 3-342,-1 4 1,0-2-835,5 3 0,-1 1 861,0-2 1,1 6 608,-1-1 0,1-3 0,5 5 0,1-3 0</inkml:trace>
  <inkml:trace contextRef="#ctx0" brushRef="#br0" timeOffset="11">14452 794 7985,'-5'-13'-817,"-2"1"0,-4 4 1941,3-1-712,-3 7 1,4-4 0,-6 6 825,1 0-765,-1 0-1,1 0-198,0 6 1,-1 1 13,1 5 1,-1 0-143,1 1 0,1 1 0,1-1 304,2 0-512,5 7 101,-2-17 1,5 18-71,0-9 115,0-2 14,0 1 1,0-4-919,0 5 604,0-5 0,5 3 0,4-6-1180,2-1 669,1-2 265,6-1 0,-4 0-244,2 0 1,-2-6-36,-2-2 688,1-3 0,-1-1-188,1-1 318,-6 1-151,-2-6-33,1 4 0,-5-4 402,3 6 0,-3 4 419,-1-1 856,0 7-559,0-4-340,0 6 1196,0 0-1416,0 6-197,0 1 0,0 5 350,0 0-442,0 1 1,2 1 0,1 1 123,1 1 0,5-3-61,0-5 0,2-1-165,1 1-17,0-2 1,5-6-390,0 0 0,3 0 0,-2-2 219,1-2-1191,-3-3 873,7-5 0,-9-6-46,2-3-468,-2-2 512,-1-2 0,-2 0-265,-3 0 543,-3-5 1,-5-2-170,0-5 429,0 0-120,0 0 0,-5 0 283,-3-1 1,1 2-122,-2 3 1,5 7 550,-4 6 0,5 9 387,-1-2-453,3 9-105,1-2 247,0 6-427,0 6 0,0 6 108,0 9 0,0 4 0,1 4 63,3 4 1,3 4-14,6 4 1,-1-2 8,0 2-1396,1-2 897,5-2 1,0-1-267,2-3 0,4-4-490,-4-8 1,5 1-1418,4-6 1,-3-1 718,3-6 0,-3 0-635,-1-5 2088,-5 1 0,3-5 0,-2 0 0,2 0 0</inkml:trace>
  <inkml:trace contextRef="#ctx0" brushRef="#br0" timeOffset="12">14738 806 7894,'0'-12'-1878,"6"1"2567,7 2 0,1-2-167,6 3 0,7-7-1086,6-2 368,2 1 1,3 2-664,-1-2 582,6 2 0,1-4 0,5 6 0</inkml:trace>
  <inkml:trace contextRef="#ctx0" brushRef="#br0" timeOffset="13">16710 608 8004,'-5'-13'-1342,"-1"5"1040,-2 0 0,-3 5 1099,2-1-483,-2 3 1,-5 1 0,-2 0 380,-1 0-468,3 0-118,-7 5 118,4 2-57,-1 5 0,-2 1-163,6-1 0,3 1 62,5-1 0,5-4 19,-1 0-105,3-5 135,1 8 0,0-8-89,0 5 1,5-4 73,4 5 142,2-7 1,1 4-98,1-6 1,4 1-247,4 3 182,3-2 0,0 3-125,1-5 144,0 6-18,-6-5 1,3 6-76,-5-3 82,-6-2 1,0 7-118,-3-5 0,-2 6-1,-2-2 0,-3 3 1,-2 2-277,-3-1 1,-7 2-770,-6 2 1,-1-2 531,2 3 0,-2 1-459,-3-2 579,3 1 419,6-5 0,-6 1 0,-1-1 0</inkml:trace>
  <inkml:trace contextRef="#ctx0" brushRef="#br0" timeOffset="14">16797 211 8044,'0'-7'-14,"0"1"623,0 6 0,1 6 143,3 2-7,-2 9 0,7 8-228,-4 8 0,3 2 268,-4 3-479,0 4 1,0 2-317,0 6 1,2-4-1,-3-2 227,1-2 0,4-4-72,-4-5-91,6 0 0,-7-2-185,5-2 208,0-2 0,-1-7-689,-3 1 399,3-6 0,-4-1 19,5-6-946,-5-5 485,2 8 492,-5-10 54,0 5 1,4-12-176,1-2 153,-1-9 0,0-2 6,0-6 56,6 1 0,-3 0 0,5 2 210,0 1 1,-3 6-37,-1-1 0,0 6 686,5 2-551,-1 5 1,0-2 274,1 5-327,-1 5 0,-1-2-183,-3 5 1,2 0-1,-4 5 2,1-1 1,-5 2-159,2 2 1,2-2-1703,-2 3 1254,6 2 1,-8-5-716,7 2 0,-1 2 802,4-1 0,2-2 512,3-7 0,2 3 0,6-4 0</inkml:trace>
  <inkml:trace contextRef="#ctx0" brushRef="#br0" timeOffset="15">17442 695 7480,'-12'6'-1194,"3"1"1007,1-3 217,5-2 1,-8 9 2486,3-3-2219,2-2-128,1 5 1,5-4 420,0 5-230,0-5 1,0 4 464,0-3-638,0 3 0,5-3-136,4 1 1,2-7-703,1 3 525,6-4 1,0-2-80,3-4 1,1 3-106,-6-7 1,1 3-1,-6-4 11,-3 2 0,2-1 49,-6-3 0,0 0-147,-4-1 0,-6 2-67,-2 3 1,-3-3 5,-1 3 1,-5 2 456,1 2 0,-2 3 0,1 1 0,3 0 0,-3 5 0,4 7 0,1 8 0</inkml:trace>
  <inkml:trace contextRef="#ctx0" brushRef="#br0" timeOffset="16">17678 682 6701,'7'2'-327,"-3"2"1,-3-2 1649,-1 7 0,1-1 44,4 4-121,-4 1-757,4-1 0,0 2 102,-1 2 1,4-2-202,-4 3 0,4-3-389,-3-2 56,4 0 1,-2-1-590,5-2 1,1 0-1,-1-3 637,1 1 0,0-5-280,4 3 1,-2-4-1107,6-1 642,-6-6 351,3 5 0,-6-11-405,1-1 392,-1 1 1,-1-7 116,-3 2 0,2-2 181,-6-6 0,0 4 0,-4 2 578,0 1 1,0 6 205,0 3 43,0 7 82,0-4-249,0 6-91,0 0-21,0 6 1,0 1 112,0 5-347,0 0 1,2 1-56,2-1 1,-1 1-340,5-1 0,0 0 125,5 1 0,-1-1-2327,0 1 1070,1-1 645,5-5-1533,-4 4 1293,9-10 1,-5 5 809,3-6 0,2 5 0,-4 2 0</inkml:trace>
  <inkml:trace contextRef="#ctx0" brushRef="#br0" timeOffset="17">18323 881 7876,'-7'0'-1165,"1"0"1308,6-6 0,0 3 1264,0-5-870,6 5 1,-3-8-320,5 3 1,2-4-35,6-5 1,-2 2 0,2-4-174,-2 1 0,-1-4-20,-1 1-468,0-2 424,1-2 1,-1-1 114,1-3-450,-7 2 289,0-8 0,-6 3-495,0-5 358,0-1 1,-1 5 79,-4 0 1,-1 7 0,-5 0 3,2 4 1,0 11 350,5-2 1,-6 9 296,2 0-391,2 3 1,-5 6 0,3 5-63,-3 5 327,4 4-228,1 12 1,2 0 468,0 7-402,0-1 1,5 4 0,2 2-201,1 1 0,6-4 12,-2 1-1522,3-8 1213,2 3 0,4-10-719,4 3 1,4-4 476,4-4 0,-3-3 530,3-6 0,3 1 0,-2-7 0,3-1 0,-1-4 0,2-1 0,5 0 0</inkml:trace>
  <inkml:trace contextRef="#ctx0" brushRef="#br0" timeOffset="18">19055 707 7847,'-13'-8'0,"1"-1"0,5 5-541,3-4 1,-3 5 593,-1-1 0,-3-1 635,-2 0 0,5 1-58,0 4-365,-1 0 0,-3 0 49,0 0 1,-1 4 36,1 1-204,-6 4 0,4-2 53,-2 6 0,2 0 170,1 4-254,1-3 1,1 5 200,3-3-188,-3-2 0,8 4 53,-5-5 0,5-5-216,-1 0 60,2 0 30,2-1 0,2 3-113,2-6 0,3 0 45,5-4 1,2 0-614,2 0 438,4 0 1,0-1-81,1-3 1,-2-5 63,2-7 1,1-3 0,-5-6-309,-2 0 1,-1 0 0,-2 0 130,-5-5 211,4-2 1,-10-5 259,3 0 0,-2-6-119,-2-2 0,-4-5-21,0-4 333,-6 9 0,4-3 202,-2 10 1,-2 8 511,6 5-25,-5 1 0,6 11-779,-5 1 1,5 10 23,-1 11 1,2 9 672,2 6-530,0 12 0,0 5 91,0 9 0,7-2-214,6 10 0,0-5 0,8-1-408,1-5 1,7-4-723,4-6 1105,3-6 0,1 0 1,2-8-213,2-2-2989,3-3 1978,0-6 1,-1-1 1009,-6-3 0,1-2 0,-1-6 0</inkml:trace>
  <inkml:trace contextRef="#ctx0" brushRef="#br0" timeOffset="19">20878 285 7986,'-12'-19'-618,"5"1"1406,3 6-279,2-1 231,2 6-210,0 2 0,0 6-162,0 3 1,2 5 82,2 7 1,-1 3 148,5 6-515,0 6 83,-1 0 1,3 2-163,-6 0 0,1 0 93,0 5 0,-4-5-438,3 0 281,-3-6 1,-1 0-59,0-7 0,5 0 0,-1 0-34,-2-3 0,0-8-452,-2 0 313,0-7 1,0 5-124,0-3 199,0-2 464,0 3-193,0-5 0,0-5-266,0-3 147,0-3 1,4-2-38,0 1 0,6-5 21,-2 1 0,4-1 141,5 5-109,-3 5 1,9-3-32,-2 6 217,2-6-75,2 9 0,-1-4 86,-4 5-77,4 0 1,-11 0 191,4 0-132,-3 5 1,-7 2-112,-2 5 1,-5 1 53,0-1-123,-5 1 92,-8 4 0,-6-3 38,-6 3-842,0 2 517,1-5 1,-1 8-921,0-6 1,4 1 554,1-5 1,4 1-45,0-1 649,2-5 0,7 4 0,2-4 0</inkml:trace>
  <inkml:trace contextRef="#ctx0" brushRef="#br0" timeOffset="20">21350 595 7063,'12'0'-228,"0"4"852,1 1 1,-5-1-152,0-4 1,1 0-28,3 0 0,0 0-425,1 0 0,1 0 0,1 0 257,1 0-1268,6-6 582,-8 5 292,4-10-349,-5 9 0,-2-9 293,-3 3 0,-1 1 0,-5-1-50,3-2 0,-3-1 235,-6-1 63,3-1-194,-10 1 0,4 4 441,-5 0 1,-1 5-89,1-1 668,-1 2-598,1 2 0,-2 6 152,-2 2-145,7 9 0,-7-2-104,8 5 0,-4-3 0,1 2-130,3-1 1,3 3-45,5-5-118,0 6 210,5-8 0,3 4 0,10-5-646,7-1 1,3 0-1751,9 1 1221,3-6-606,15-2 1655,-4-5 0,7 0 0,0 0 0,5 0 0</inkml:trace>
  <inkml:trace contextRef="#ctx0" brushRef="#br0" timeOffset="21">25741 546 7996,'0'-20'-226,"0"2"273,0 6 0,2 4 339,2 0 0,-2 5 116,7-1-99,-1 2-145,4 2 0,2 6 81,3 2-179,-4 3 0,5 6 1,-4 1 61,3 1 0,-8-3 18,4 5 1,-5-6-149,0 2-60,3 2 1,-5-5 306,2 2-460,-2-7 216,-1 2-55,-3-10-193,3 10 121,-5-10 133,6 5-51,-5-6 88,10 0-195,-4-6 0,5-2 92,1-8 0,-2 2-49,-3-3 0,2-2 75,-6-2 0,4 2-1120,-4-2 695,0 1 1,-4 0-1004,0 4 1,4 2 635,1 2 1,0 5 730,-1 3 0,3 2 0,5 13 0,1 3 0</inkml:trace>
  <inkml:trace contextRef="#ctx0" brushRef="#br0" timeOffset="22">26560 657 7984,'-8'-4'-321,"1"-1"-282,1-2 1,-3 4 291,0-1 882,4 3-317,-6 1 1,4 0 274,-6 0-412,1 0 1,-2 1 0,0 3 84,2 4 1,-3 3-36,7 2 0,-3-1 0,-2 1-86,6-1 1,-4 0-1,4 1 41,1-1 0,-1-4 155,2 1-591,4-1 227,-4 4 0,5-3-804,0-1 594,0-5 1,5 6-327,3-5 0,8 1 356,0-5 1,2 0 161,-1 0 1,-4-6 104,4-2 0,-3-5 0,-2-3 0,0 2 0,1-2 0,-6 2 0,-2 1 0,-3 2 616,2 3-272,-3-3 662,5 10-568,-6-5-44,0 6 460,0 0 1,4 2-556,0 2 0,4-2-12,-4 7 1,6-7-42,-2 3 0,3-4-231,2-1 46,-1 0 1,1 0-220,-1 0 1,6-6 0,1 0-232,0-1 1,-1-9-213,-5 4 1,-1-4 185,1-1 1,-1-1-40,0-3 1,-5-3 139,-3-1 1,-2-1 68,-2-7 1,0-1-156,0-3 512,-6 0-136,-1 5 1,-1 2 623,0 5-455,0 6 0,1 1 342,3 6 1,1 5-220,-1 3 1,2 4-54,-2 4 0,-1 4 161,0 9 1,1 2-277,4 11 0,0-2 595,0 5-372,0 0 1,0 4 115,0 0 29,6 0-166,1-5 1,5 3 49,1-6 1,-1 0-166,0-5 1,5 0-1,1-4-63,1-3 1,2 1-153,4-2 0,1-3-234,3-5 0,-3-5-79,3 1 0,0-3 240,-4-1 1,2 0-985,-6 0 483,-3-5 281,5 3-362,-9-9 399,4-1 1,-10-3-242,0-6 459,-5 1 0,4-4 0,-4 2-47,1 1 0,0 6 325,-4-1 1,0 2 207,0 2-265,0 5 164,0 1 0,-1 6 278,-3 0-96,-3 6-242,0 1 0,0 9 107,3 1 0,2 0-197,-2 0 1,3-2 0,1 4 17,0-1 0,0 3-93,0-4-129,5-1 145,2-3 1,6-1-95,-1 0 1,1-3 80,-1-1 1,0-1-1,2 1-842,3-4 294,-4-2-661,5-2 711,-5 0 0,3-2-527,1-2 612,-1 3 1,-5-10 106,-2 2 0,0-6 0,-3-3-42,1-1 1,-3-2 102,4-3 113,-5-1-162,2 5 1,-5-2 840,0 6-354,0-1-156,0 10 1332,0-4-486,0 10-453,0-4 41,0 5 1046,0 0-1266,6 5 1,-5 2 108,3 5-158,-2 1 0,2 0 95,0 4-360,6-3 40,-9 4 0,10-6 263,-3 1-1370,3-1 801,2 0 0,1-3 128,2-1-2949,-2 0 2023,9-1 1,-3 3-1585,5-6 2614,-6 0 0,10 1 0,-3 2 0</inkml:trace>
  <inkml:trace contextRef="#ctx0" brushRef="#br0" timeOffset="23">27825 657 7935,'-14'0'-1204,"3"0"2504,11 0-776,0 0 1,6 0-146,2 0 1,3 0-641,2 0 114,5 0 1,1-1 0,4-2 38,-2-1 0,2-6 296,-2 2-1083,-3 3 647,0-6 1,-7 4-237,-3-6 290,3 1 1,-9-2-245,2-2 569,-8 2 1,1-4-214,-5 5 1,-1-2 960,-3 3-394,0-3-266,-6 13 1070,4-3-934,-4 5 1,4 1 0,-1 3 802,-2 5-788,1 2 0,-1 8 686,1 6-701,-6 0 1,8 10-47,-3-2 1,9-1-195,4 1 0,3-5 1,2 1-181,3-3 1,10-3-398,11-2 0,11-4-500,9-9 1,9-3-394,4-5 0,4 0 468,4 0 0,-11-5 887,3-3 0,-8-1 0,3-3 0,-2-3 0</inkml:trace>
  <inkml:trace contextRef="#ctx0" brushRef="#br0" timeOffset="24">29550 595 6633,'-13'0'-652,"1"-4"638,-1 0 1,1 0 33,0 4 1,-5 0 189,0 0 1,0 5-95,0 4 0,3 2 266,-2 1-6,2 1-272,2 4 226,5-3-130,-4 4 0,9-5-73,-2-1 60,3 0-75,1 6 0,1-5-168,3-1 0,3 0 150,6-3 1,0 0-627,4 0 271,2 2 187,6-10 0,0 5-632,0-6 419,-1 0 0,1-2 100,0-2 0,-6-1 0,-2-5 187,-3 2 0,-7-1 0,-3-3 0,-3-2 0,-1-2 0,-5-2 0,-4-3 0,-2-1-165,-1 5 0,-1 1 165,1 4 96,0-1 0,-1 6 26,1 3 266,5-3 77,-4 6-115,9-5-10,-3 6 1,5 2-82,0 2 1,5-3 347,4 3-240,2-2-262,7-2 1,1-6-208,6-2 1,0-3 261,-1-1-412,7-1 207,-5-5 0,4 4 188,-5-2-940,-6-3 556,5 5 1,-15-8-304,4 5 268,-3-5 74,-4 8 0,0-8 177,-6 6 1,0-1-96,0 5 385,0-1-163,0 1-155,-6 5 137,5 2 0,-10 5-41,3 0-36,2 5 1,-5 2 106,3 5 1,-2 6 423,2 3-245,-3 8-114,4 3 0,0 5 378,3 0-317,-3 6 1,6-5 451,-3 4-404,2 2 0,2-6 77,0 4-370,0-4 75,0 5 1,4-4 282,1 2-561,10-2 205</inkml:trace>
  <inkml:trace contextRef="#ctx0" brushRef="#br0" timeOffset="25">29541 992 5938,'3'-1'3,"30"-10"-8,13-2 1,1 1 4,7 1 0</inkml:trace>
  <inkml:trace contextRef="#ctx0" brushRef="#br0" timeOffset="26">29727 943 5932,'64'-13'0,"5"1"0</inkml:trace>
  <inkml:trace contextRef="#ctx0" brushRef="#br0" timeOffset="27">31472 521 8002,'0'-7'-1352,"-5"1"1703,-3 6 167,2 0 706,1 0-813,10 6 1,-3 2 124,2 9 0,3-2-118,1 6 0,-3 1-51,-1 7 1,2-2-55,-2 6 0,4-4 59,-3 4 0,-1-4-208,-4 4 0,0-5-126,0 1 1,4-4 98,0-5 1,1 2-205,-2-13 32</inkml:trace>
  <inkml:trace contextRef="#ctx0" brushRef="#br0" timeOffset="28">31516 943 14377,'-2'-13'-20,"-6"-19"52,3-5 1,0-1-214,1-8 0,2 1 89,-2-5 0,7 1-24,1-1 0,7 2 46,2 2 0,-1 6 11,4 11 1,4 0 84,0 9 1,7 2-79,6 1 1,0 8 127,8 0 0,-2 7-103,-2-3 0,-7 8 221,-5 1 0,-1 6-51,-8-2 0,-1 7 53,-6 2 1,-4 5-53,-5-1 1,-5 2 48,-4 2 1,-11 0-212,-5-1 1,-14 1-148,-2 0 0,-9-1-1272,1-4 1,-9 4 473,4-4 1,-4-2 962,0-1 0,-1-1 0,2-1 0,-3 1 0,-5 0 0</inkml:trace>
  <inkml:trace contextRef="#ctx0" brushRef="#br0" timeOffset="29">22851 484 7944,'0'-13'-318,"0"1"-775,0-1 2266,0 7 0,-2-4 79,-2 6-296,3 0 1,5 15-40,8 5-752,4 6 1,0 3 22,1 0 1,3 1-219,-3 3 196,5 3 0,-8 1-312,2 0 160,-2-6 0,-2 8-949,1-6 0,-1 1 651,1-1 1,-2-4 0,-2 1-2548,0-4 1468,-1-7 1363,4 3 0,6-5 0,1-1 0</inkml:trace>
  <inkml:trace contextRef="#ctx0" brushRef="#br0" timeOffset="30">23037 769 7944,'-13'0'-1481,"6"0"1131,2 0 1315,-1 0-68,5 0-284,-4 0 0,11 0-112,7 0 1,1-6 333,6-2-615,1-3 0,4-1-234,0-1 179,-1 1 1,1-2-435,0-2 1,0 0 0,-2-3 128,-2 1-242,2-4 0,-9 4 218,3-2 1,-5-4-124,-4 4 110,3-4 1,-9 3 19,2 1 42,-3-1 0,-5-4-188,0 0 504,-6 6-181,9 1 1,-9 10-50,6 0 87,0 5 1,4-1 116,0 8 1,0 8-53,0 9 1,0 4 307,0 4-251,0-3 0,0 8 8,0-5 1,1 4-1,4-2-47,3 0 1,-1-3 202,1 1 0,-1-4-53,1-5 1,3 4 0,-2-5-3,2 0 0,1-1-290,0-5 3,1-1-682,-1 1 518,1-7 1,-1 0 117,0-6 1,5 0-37,-1 0-7,1 0-20,-5-6 1,1-5-98,-1-5 1,-4-2 98,1 1 393,-6 4-205,8-11 1,-10 10 499,3-2-362,-3 2 1,1 6 267,2 0-132,-3 5-170,5-3-163,-6 6-73,0 0 167,5 6-236,-3 1 218,3 5 0,-1 1-194,1-1 1,0 0-334,-1 1 0,-2 1-1383,2 2 1332,-3-2 1,5 4-1,0-6-1770,1 1 1347,4-1 423,-4 0 478,11 1 0,1-1 0,6 1 0</inkml:trace>
  <inkml:trace contextRef="#ctx0" brushRef="#br0" timeOffset="31">23980 695 7955,'0'6'-336,"0"0"0,1-2 0,2 2 1231,1 0 1,6-3-38,-2 1-371,3-2 1,3-2 241,2 0-602,3 0 0,6 0-24,0 0 1,0-6-264,0-2 120,-1-9 1,0 4 50,-3-4 1,1-1 0,-6 2-12,-1 0 0,-5 3-4,-2 0 0,-5-3 118,1-1-34,-2-5 1,-4 8 30,-2-2 1,-3 2 87,-5 2 1,-5 3-1,1 3 71,0 0 1,-1 3-104,0 7 1,-4 3 430,5 6-228,-1 5 11,5 1 105,-1 6-221,1 5 1,1-2 13,3 5 1,2-4 209,6 4 1,2-6-150,2 2 0,7-7-104,5-1 0,6-6-237,-1 2 31,8-4 1,4-2-438,8-2 0,-1-4-737,6-5 0,1 0-992,7 0 1,-3-5 0,4-5 2135,0-5 0,-4 1 0,4-4 0</inkml:trace>
  <inkml:trace contextRef="#ctx0" brushRef="#br0" timeOffset="32">22640 2108 7936,'-19'-4'-963,"2"0"2204,9-6-441,2 9-52,6-4-224,0 5-304,0 0 1,11 5 264,3-4 0,16 12-170,3-1 1,3 1-1,1 5-71,1 0 0,-1-5-164,0 4 0,-4 1-238,0-2 0,-5 2-1373,1-1 1097,-9-3 1,3 3 33,-7-4-1730,1-6 614,-5 4 722,-5-4 794,4 5 0,-10-5 0,5-2 0</inkml:trace>
  <inkml:trace contextRef="#ctx0" brushRef="#br0" timeOffset="33">23012 2022 6898,'-12'-13'-952,"-1"5"1542,1 0 0,-1 6-62,1 2 0,-5 7-75,1 10 0,-1 2-58,5 6 1,-5 5 0,-1 3-15,-1 3 1,3 7-345,-5 2-929,0 3 410,2-3 1,1 1-1,6-6-34,-1-4 0,2-4-412,3-7 1,2-5 607,6 1 0,6-11 320,2-2 0,9-5 0,2-9 0,6-1 0</inkml:trace>
  <inkml:trace contextRef="#ctx0" brushRef="#br0" timeOffset="34">22900 2046 6648,'-7'-19'-643,"1"1"977,1 6 190,4 5 38,-4 1 0,5 12 0,0 4-50,0 5 1,1 8 39,3 6 1,2 7-142,2 1 0,1 2-337,-4 6 0,0-4 177,-1 5-1495,-2-6 952,3 3 0,-5-6-1032,0 0 1060,6-5 0,-5-2 0,5-6 264,-1-4 0,2 4 0,5-5 0</inkml:trace>
  <inkml:trace contextRef="#ctx0" brushRef="#br0" timeOffset="35">22640 2381 7869,'-7'-5'-1153,"3"2"865,8-5 0,3-1 798,5-3 0,2 4-390,3 0 1,7-1 8,9-3 0,5-1-861,3 1 487,3 0 0,11 3-93,3 1 1,3 0 0,1-5 0</inkml:trace>
  <inkml:trace contextRef="#ctx0" brushRef="#br0" timeOffset="36">24079 2232 7967,'-6'-6'527,"5"0"63,-5 6 628,6 0-703,0 0 1,2 6 3,2 2 1,-1 4-597,5 5 1,-4-3-406,4 2 0,-3 2-592,3-1 1,-4 3 60,4-3 1,-4-1 653,5-3 359,-1-1 0,4 0 0,1 1 0</inkml:trace>
  <inkml:trace contextRef="#ctx0" brushRef="#br0" timeOffset="37">24141 1947 7911,'-17'-7'-1963,"1"3"1901,-1 3 82,5 1-20,5 5 0,-4 8 0,4 6 0</inkml:trace>
  <inkml:trace contextRef="#ctx0" brushRef="#br0" timeOffset="38">24401 2096 6811,'13'-1'1913,"-1"-2"-1347,1-1 0,0-6-430,4 2 0,-2-3-404,6-2 1,-5 1 230,5 0 1,-4-2 265,3-3-1304,-5 3 790,3-3 1,-7 0-622,-2 0 633,-4 1 0,-1-1 74,0 1 0,-4-5 0,-5 3 199,-2-1 0,-1 4 0,-5-2-27,1 4 1,-1 4-196,1 1 222,0 5 0,-1-2 182,1 10-114,-1 8 1,2 2 697,3 5-502,-3 1 0,6 9 32,-4 4 0,4 1 1,5 4 392,0 2 1,0 2 177,0 2 0,0 4 75,0-4 0,0 3-411,0 2 0,4 0-222,0-1 0,4-1-62,-4-2 1,6 1-935,-2-6 0,3 0 514,2-3 0,-1-5-1721,1 0 0,-1-6 1000,0 2 0,1-4 894,-1-4 0,6 2 0,1-3 0</inkml:trace>
  <inkml:trace contextRef="#ctx0" brushRef="#br0" timeOffset="39">24377 2567 8007,'0'-12'0,"0"-1"-493,0 1 293,5 0 108,2-1 0,7 2-182,2 3 142,4-3 78,10 4 1,7-7 53,9-2 0,7-4 0,4-4 0</inkml:trace>
  <inkml:trace contextRef="#ctx0" brushRef="#br0" timeOffset="40">26275 2443 7888,'-7'-25'-1299,"-4"6"1827,9 1 1330,-3 6-1443,5 5-199,0 1-53,0 6 1,0 7 315,0 6-114,5-1-176,2 17 1,1-7 125,1 11-153,-1 0 0,3 4-110,-3 1 1,3-5 0,-4-2 173,0 0 1,4-2-293,-3-4 1,-1-2-333,2-2 263,-7 2 89,4-9 0,-2 0 21,0-6 1,0-4-19,-4 4-77,0-5 122,0 3 131,0-6 0,0-7-98,0-6 0,-5-1 1,-2-8-27,0-4 1,-4 0 5,3-7 1,-2-1 17,2-8 0,-3-3-200,2-9 0,0 3 98,0-3 1,4 5 49,5 3 1,1 5-27,3 8-171,3 2 187,11 7 0,2 4 17,4 4 1,1 2-5,0 2 0,0 5-42,0 3 0,-5 2 2,1 2 1,-6 6-103,2 2 0,-9 7 37,-4 2 0,-3 9 33,-1-1 0,-2 6-11,-7-2-263,-4 6 196,-12-9 1,-1 10-64,-3-3-1320,3 3 1230,-10-5 1,5 4-168,-2-6 0,3 0 84,5-5 0,2 0 402,2-3 0,3-3 0,7-3 0,3-3 0,2-2 0</inkml:trace>
  <inkml:trace contextRef="#ctx0" brushRef="#br0" timeOffset="41">26944 2307 6318,'0'12'3780,"0"2"-3507,0 3 0,5-4 0,-1 5-152,-2 0 0,0-4-225,-2 2 0,0 2-1278,0-1 0,0-1 739,0-3 0,1 2 643,3-3 0,3 4 0,6-10 0</inkml:trace>
  <inkml:trace contextRef="#ctx0" brushRef="#br0" timeOffset="42">27006 2084 7923,'-19'-18'-1233,"1"4"778,6-3 299,5 9 15,-4 3 137,4 5 1,-5 1-1,1 4 3,2 8-9,4-1 0,5 10 10,0-5 0,0 5 0,0-3 0</inkml:trace>
  <inkml:trace contextRef="#ctx0" brushRef="#br0" timeOffset="43">27453 2220 7923,'-12'6'-825,"3"-4"0,1 7 731,-2 0 1,-1 2 133,-1 2 0,-4-1 310,-1 0 0,0 1-93,5-1 0,1 1 207,3-1-151,-3 0 1,9 1-185,-2-1 158,3 1-168,6-1 1,4-5-122,7-3 121,-2-3 0,5 4 13,-2-1 0,-3 0 1,3-3 11,1 3 1,-4-2 176,3 2 1,-8 1-77,0 0 0,-5 0 347,4-1-534,-5-2-4,2 3 0,-6 1 309,-3 2-1405,-9 3 769,0-4 1,-11 4-1042,3-3 915,-2-2 1,1 5 398,-3-3 0,3-3 0,-8 1 0</inkml:trace>
  <inkml:trace contextRef="#ctx0" brushRef="#br0" timeOffset="44">28743 2592 6645,'0'-7'1607,"0"-4"-1333,0 3 1,4-3-110,1-2 0,8-4-294,0-4 0,3-3 135,1 0 0,1-5-111,2 0 1,4-4 88,-4 4 0,4-6-235,1 2 1,-6-1 80,-2 1 1,-9-7-13,-4 3 0,-3-5 166,-1 1 1,-5 8 167,-3 0 0,-3 5 137,-2 3 1,-1 6-118,-2 3 1,6 3-28,-2 5 0,2 2-2,-2 6 0,3 2-161,1 2 1,1 4 144,-1 9 1,-2 6 27,6 6 1,-4 7-6,4 1 0,0 2 65,4 6 1,1-4-114,3 5 1,3-6 14,5 1 0,2-2-57,3-2 0,1-4 58,2 0 0,4-7-75,-3-1 0,3-1 6,5-8 1,-3 1-145,3-5 1,2-1-29,-2-3 0,5-2-176,-1-6 0,-2-1-47,-3-4 0,1-2 139,-4-5 1,1-2-33,-9-2 0,4 1 119,-5-6 0,-3 2 84,-5-2 0,-5-2 4,1 2 0,-3-1 403,-1 1-259,0 3 0,-1 7 161,-3 3 0,1 2-61,-5 6 1,-1 2-73,-3 2 1,0 3 92,-1 5 1,1 1-86,-1-1 1,1 5-147,-1-1 0,1 1 87,0-5-56,5 6 0,-3-4 1,6 2 0,0-6-249,4-2-253,0-5 160,0 8-86,0-10 0,5 5 128,4-6 0,0-2-127,0-2 1,2-3 131,-3-5 1,2 0 93,-2-1 0,1 1 328,-4-1 1,-1 1-154,-4 0 1,0-1 891,0 1-724,5 5 1,-3 0 648,2 3-315,-3 3-94,-1 1 1,4 6-154,0 7 0,5-1-132,-5 1 1,5 3-18,0 1 0,-2-1-169,1-3 0,0-1-831,5 0 1,-1 1 486,0-1 1,5-1-815,-1-2 0,2 0 1213,-1-5 0,2 0 0,6-4 0</inkml:trace>
  <inkml:trace contextRef="#ctx0" brushRef="#br0" timeOffset="45">29612 2220 7873,'-7'0'0,"1"0"-475,6 0 0,0 1 862,0 4-29,6-4 0,1 10-153,5-10 195,0 10 0,6-4 262,3 6-448,-3-1-14,5 0-40,-3 1 1,3-1-351,-2 1 185,2-1 1,-9 0-72,3 1 1,-1-1-249,-4 1 1,4-2 35,-8-3 1,-1 3-74,1-3-475,-5-2 188,2 5 643,-5-10 52,-5 10 1,-2-9 182,-5 2 1,-1-8-48,1-5 0,-1-2 92,1-1 1,4-6-108,-1-3 0,2-2-53,-1-2 1,3 4-219,5 1 0,0 0 107,0 0 1,5 3-837,3 9 0,4-2 400,0 6 1,6-1 219,3 1 0,2 2 212,2-2 0,0 3 0,-1 1 0</inkml:trace>
  <inkml:trace contextRef="#ctx0" brushRef="#br0" timeOffset="46">30406 2183 6593,'-6'7'-640,"-2"0"928,-9-3 0,2-2-6,-6 7 1,5-1 209,-5 4 0,5 1 38,-5-1 0,6 1 2,-2-1 1,-1 0-258,2 1 0,-1 3 51,5 1 0,4-2-377,-1-7 1,7 3 97,-3-2 1,4-2-324,1 1 1,1-5 251,4 1 0,1-3-289,7-1 0,1 0-222,2 0 1,-1-1-407,6-3 1,-6-3 479,2-6 0,1 1 461,-2-1 0,-1 1 0,-6 0 0,0-2 0,-5-3 0,5 8-561,-5-4 561,0 4 237,-4-4-223,0 6 420,0 2 0,0 14-221,0 4 0,4 2 86,0-3 1,0 5-63,-4 0 1,0 3 87,0-3 0,0 5-55,0-2 0,4 4 78,1 1 0,3-1-43,-4 1 1,6 0-61,-2 0 1,2 0-104,-2-1 0,7 1-93,-3 0 0,4-4-348,-4-1 1,0 0 218,1 0 0,-2-2-276,-3-5 0,2-1 87,-6 1 0,1-2-78,0-3 0,-4 3 128,3-3 0,-8 2 82,-4-2 0,-5 3 10,-3-3 0,-4-1-24,-4 1 0,2-5 292,-3 1 1,3-2-77,-7-2 1,3 0 319,1 0 1,4-6-62,0-2 0,2-3 77,-2-1 1,3-6-245,6-3 1,1-2-101,3-2 1,2-4-240,6 0 0,7-1 153,6 1 1,0 1-926,8-5 1,4 5 464,4-1 0,5 7-601,-1 2 1090,-2 5 0,4-9 0,-3 5 0</inkml:trace>
  <inkml:trace contextRef="#ctx0" brushRef="#br0" timeOffset="47">30951 2319 7873,'-6'0'-1194,"0"0"3455,0 0-1700,5 0 0,-3 0-186,8 0 1,-1 0-275,5 0 1,2 0 70,6 0 0,2 0-529,3 0 0,1-1-27,-5-3 1,3-3-308,-3-6 1,-1 1 365,-3 0 1,-2-1-150,-3 1 0,-3-1 290,-5 1 1,-1-5-52,-3 1 1,-3-1 166,-5 5 1,-6 0 131,-3-1 0,-4 6 67,-4 3 0,2 3 86,-6 1 0,5 9 239,-1 4 1,3 8 222,1-1 0,2 8-267,2 1 0,9 8 468,8-4 0,2 6-324,2-6 0,7-2 14,5 2 0,8-6-181,9-3 1,-2 0-317,6-8 0,3 0-301,1-8 1,9-3-327,-5-5 1,1 0-32,-1 0 1,-2-1-806,-2-3 0,-1 1 143,-3-5 1,0-1 1246,-8-3 0,2 0 0,-8-1 0</inkml:trace>
  <inkml:trace contextRef="#ctx0" brushRef="#br0" timeOffset="48">31907 2629 7944,'8'-11'-1099,"0"3"411,-5-3 1098,8 10-229,-10-5 1,3 7 327,-8 4 0,-3 3-74,-5 8 0,-5 1-1047,1 8 453,-12-3 0,8 9 60,-9-2-868,-3-2 967,11-3 0,-2 0 0,11-5 0</inkml:trace>
  <inkml:trace contextRef="#ctx0" brushRef="#br0" timeOffset="49">24290 4155 7884,'0'-13'0,"-2"1"0,-2 0-583,3 5 0,-6-4 1373,3 2-175,2 4-304,-3-6 0,-1 9-94,-2-2 0,-3 3 11,-1 1 1,-5 0-99,1 0 0,-5 1 105,4 3 0,-3 3-104,3 6 1,1-1 85,3 1 1,5 0 60,0 4 0,4-2-133,-5 6-107,7-6 0,-4 3 212,6-6-714,0 1 434,0-1 1,6 0 0,2 1 0,3-1-220,1 1 1,6-6-1935,3-3 1471,2 3 0,3-6-63,3 3 775,-2-3 0,8-1 0,-3 0 0</inkml:trace>
  <inkml:trace contextRef="#ctx0" brushRef="#br0" timeOffset="50">24476 4304 7902,'0'12'-1083,"0"-5"744,0-2 1,-4-3 1592,0 2-478,-1-3-102,5 5 541,0-6-373,0 0 0,6-6-625,2-2 0,3-3-306,2-1 1,3-5 127,1 1 0,3-7-378,-3 3 1,4-4 219,-5 0-495,1-7 407,-5 5 0,0-6-166,1 3 217,-6 3 3,-2-10 0,-5 9 201,0-6-34,0 5 0,-5-8-156,-3 3 252,-4 3-69,0 0 0,0 9-111,-1 0 543,1 12-151,5-8 39,-4 16-309,10-5 0,-9 8 18,6 2 1,-4 4 11,3 9 0,1 2 222,4 6 1,0 1-79,0 3 0,0 3 65,0 5 1,4 0 5,1 0 1,4-1 142,-1-3 0,3 2-255,2-7 0,-1 1-118,1-4 1,-1-1-261,0-4 1,2-2 210,3-5 0,-3-1-522,2 0 1,2-1 271,-1-2 1,3-4-688,-3-5 627,-1 0 1,1 0-357,-1 0 265,1 0 93,-5-5 0,-3-2-172,-1-6 228,0 1 109,-1 0 0,0-5 155,-3 1-162,-3-7 55,5 10 582,-6-5-420,0 5 1,0 1-56,0 0 576,0 5-251,0 1-10,0 6-265,0 0 0,0 6 0,0 2 365,0 3 1,0 1 178,0 1-359,0-1 1,0 5-57,0-1 0,1 1-159,4-5 0,-3 1 210,7-1-464,-1-5 163,-1 4 0,4-6-603,-3 4 376,3-4 196,1-5 0,1 0-487,-1 0 313,1 0 90,5 0 1,-5-4-373,4 0 0,-5-6 262,-3 2 1,2-3 125,-3-1 1,-3 3 446,0 1 0,0 0-134,-1-5 1087,0 7-711,-4-6-128,0 11-201,0-4 1,0 6-259,0 3 1,0-1-69,0 5 1,0 0-211,0 5 1,2-2-388,2-3 1,-1 3-79,5-3 1,0 2-325,5-2 0,-1 2 688,0-6 0,6 0 417,3-4 0,2 0 0,2 0 0</inkml:trace>
  <inkml:trace contextRef="#ctx0" brushRef="#br0" timeOffset="51">25530 4068 7909,'-12'-7'0,"5"2"-1082,-4 5 744,4 0 0,-5 0 921,-1 0 1,-3 1 311,-1 3-477,1 3 49,3 5-277,6 1 0,2-5-23,5 0 54,0 1 0,1 3-13,3 0-113,3-5 1,6 3 66,-1-6 1,5 4-103,-1-4 1,5 2 0,-5-3-137,-1 1 0,3 1-4,-1 0 27,-1-4 1,-3 9 544,-1-6-217,1 5 109,-1-2-188,-5 6 1,-1-1-56,-6 0-35,-6-5 0,-1 4-705,-5-2 305,-1 2 223,1-4 1,-5 4-1137,1-3 0,3-3-1,5-1 428,0-2 0,1-4 780,3-2 0,2-3 0,2-10 0,0-3 0</inkml:trace>
  <inkml:trace contextRef="#ctx0" brushRef="#br0" timeOffset="52">25630 3696 7367,'0'-13'-1624,"0"7"3279,0 0-815,0 6 1,0 3 649,0 5-982,5 0-145,-4 16 1344,10-5-771,-9 11-549,9 2 1,-6 5 839,4 1-604,2-1-540,-10 0 1,6 0-335,-3 0 0,-1 1 265,5-1-2208,-5-6 1630,8 0 1,-8-8-639,5-2 1,-1 1 574,1-6 1,3-3-1493,-3-5 2119,3-5 0,2 2 0,-1-5 0</inkml:trace>
  <inkml:trace contextRef="#ctx0" brushRef="#br0" timeOffset="53">25803 3882 7020,'6'-7'688,"1"2"-628,5 5 1,5 0-193,-1 0 1,5-2-1036,-5-2 1167,6 3 0,-2-5 0,4 6 0</inkml:trace>
  <inkml:trace contextRef="#ctx0" brushRef="#br0" timeOffset="54">26151 4006 7913,'0'7'101,"0"-2"600,0-5 1,1 0-180,3 0 1,3 0-69,5 0 0,2 0-369,3 0 1,1-5-296,2-3 1,4 1-468,-4-2 1,0 1 506,0-4 1,-5-1-37,2 1 0,-9 4 28,-4-1 0,2 1-130,-2-4 1,-1-1 133,-7 1 0,-5 4 217,-7-1 1,2 7 335,-2-2 0,-2 2-197,1 2 1,-4 2 432,5 2 1,-1 3-237,5 5 1,-5 2-11,1 2 0,3-1 48,5 6 1,5-4 4,-1 3 0,3-3-299,1 3 0,0-3-129,0 4 0,5-6-112,4 1 1,3-2-381,5-1 1,1-7-1219,2-1 1,4-4 857,-4-1 0,4 0-82,1 0 940,-1 0 0,1 0 0,0 0 0</inkml:trace>
  <inkml:trace contextRef="#ctx0" brushRef="#br0" timeOffset="55">26547 3956 7913,'0'-12'-1585,"0"5"1330,0-4 440,6 10 1,-5-6 1180,4 3-888,1 2 967,-4-3-871,9 5 0,-7 0 77,8 0 1,-2 0-256,7 0 1,-4 5 58,0 4 0,3 0-133,1-1 1,1 3-110,-2-2 1,-2 2 31,3 1 1,1 1-427,-2-1 0,1-1 199,-5-3 1,-1 3-196,-3-2 1,3 2-739,-2 1 1,-4-4 478,-1 1 1,2-5-971,-2 4 498,0-5 976,-4 2-210,0-5 1491,0 0-1097,-5 0 1,-2-5 98,-6-4 0,1-2-343,-1-1 0,2-6 95,3-3 0,-2 1-1333,6-5 0,0 6 640,4-10 1,6 7-466,2-3 0,3 1 1055,1 8 0,6-6 0,2 3 0</inkml:trace>
  <inkml:trace contextRef="#ctx0" brushRef="#br0" timeOffset="56">27056 3746 7913,'0'12'-1087,"6"0"748,-5-5 0,5 8-69,-6-2 2863,0 2-1593,0 3 0,1-3 510,3 6-987,-3-6 1,5 7-301,-6-6 1,0 5 39,0-4 0,0-1-1385,0-3 0,0-1 394,0 0 866,0 1 0,5-1 0,2 1 0</inkml:trace>
  <inkml:trace contextRef="#ctx0" brushRef="#br0" timeOffset="57">27155 3597 7699,'-7'-20'-385,"-2"2"814,5 6 860,0 5-2727,4 2 1053,0 5 0,-5 5-276,1 3 661,0 9 0,-1 2 0,-2 6 0</inkml:trace>
  <inkml:trace contextRef="#ctx0" brushRef="#br0" timeOffset="58">27503 4018 7883,'-7'-19'0,"1"1"-76,6 6 172,0-1 0,0 1 2481,0 0-1871,0 5 0,6-3 100,2 6 1,3 0-310,2 4 1,-1 1-193,0 3 0,1-1-243,-1 5 1,-4 1-177,1 3 0,-5 0 131,4 1 0,-5 3-44,1 1 0,-3-1-386,-1-3 1,0-1 28,0 1-1113,6-1 596,-5 0 323,5 1 1,-5-6 259,3-3 0,-1-3 135,5-1 0,-1-5 9,1-4 1,3 1 13,-2-4 0,-2 1 212,1-10 1,-1 2-81,1-2 0,-1-1 597,-3 5-466,-3-5 0,5 9 700,-6-4-313,6 9-243,-5 2 1,10 6-65,-3 0 1,-1 6 80,1 2 1,1 3-75,3 2 1,0 3-48,1 1 1,3-1 9,1-3 1,1-1 5,-2 0 0,0 1-204,4-1 0,1-1-111,4-3 0,0-1-130,-1-3 0,5-2-45,0 2 1,4-3-237,-4-1 1,6-4 56,-2 0 0,-2-6 156,3 2 1,-7-3-156,2-1 0,-3-1 110,-1 1 0,-6 0 417,-2-1 0,-5-3 65,-3-1 1,-4-1 31,-5 2 1,-3 2 50,-5-3 1,-2 4 219,-10 0 0,-1 2-44,-4 3 0,0 4-132,1 8 0,-1 3 25,0 5 0,0 1-33,0-1 0,5 4-205,-1 1 0,10 4 41,-1-5 1,3 1-300,1-5 63,3 1-54,5-1 0,5-1-128,3-3 1,3-2 175,2-6 1,5 0-180,2 0 1,4-6 89,1-2 1,-1-3-268,1-1 0,-4-1 560,0 1 0,-6-1 0,1 1 0,-2-5-58,-2 1 0,0-1 18,-4 5 1,-1 1 543,-3 3 0,-3 1-77,3 3 321,-2 2-473,-2-3 0,0 6 94,0 3 1,0 3 47,0 6 1,0 0-1,0 4 0,0-2-104,0 6 1,0-1-25,0 5 0,0 4 111,0 0 1,0 5-84,0 0 1,4 0 43,0-1 0,0 2-89,-4-7 1,6 6-62,2-6 1,3 1 16,1-4 1,1-4-228,-1 0 1,5-5-230,-1 5 1,5-6-283,-5 1 0,0-2-1325,-8-1 893,3-1 501,-4 0 0,0 1 53,-3-1 0,-4-5 388,-4-3 1,-3 2 5,-6-2 0,0 4-15,-4-4 1,2 5 173,-6-5 0,1 0 455,-5-4 1,0-6-197,0-2 0,6-4 264,2-5 0,3-8-647,2-8 0,5-3 66,3-1 0,14-4-1235,6 0 1,10-5 615,3 5 0,7 4-1524,1 3 1786,1 7 0,4-9 0,-4 4 0</inkml:trace>
  <inkml:trace contextRef="#ctx0" brushRef="#br0" timeOffset="59">30071 3783 7349,'-13'-7'-1201,"-1"-3"801,-2 6 637,-3 0 1,-6 4 102,0 0-248,0 5 523,0 2-291,-5 11 0,4-3 62,-3 6-95,3-6 1,2 5 117,4-4-140,7-2-210,2 4 23,10-11 1,-5 4 236,6-3-437,0 3 156,0-4 0,6 2 87,2-4 1,9-1 0,3-4 0,8 0-83,1 0 0,4 0 141,-4 0-254,5 0 54,-8 0 1,5 4 449,-6 0-354,-6 0 0,-1 0 46,-6 0 1,-1 6-23,-2-2 1,-4-1-36,-5 1 1,0 2 38,0 7 0,-5-4-286,-4 4 1,-6-2 97,-1 2 1,-2-4-590,1 4 1,3-3 315,-2-2 1,2-5-927,2-3 0,3-2 274,1-2 1005,5 0 0,-2-6 0,5-2 0,11-14 0,3-4 0</inkml:trace>
  <inkml:trace contextRef="#ctx0" brushRef="#br0" timeOffset="60">30145 3473 7351,'6'-18'-1197,"-4"4"1123,7-3 0,-5 9 426,4 4 1,-4 3-59,4 1 1198,-5 11-918,8-3 0,-8 17 258,5 0 1,0 5-90,5 7-59,-6 0-333,4 6 0,-8-3-207,5 5 1,-5 0-250,1 0 0,1-2 213,-1-6-1133,1 0 781,0-5 1,1 2-25,2-5 0,3-1-323,-3-8 0,3-2-1906,2-5 1015,-1-1 1482,0 1 0,-3-7 0,-1-1 0,-5-4 0,2-1 0</inkml:trace>
  <inkml:trace contextRef="#ctx0" brushRef="#br0" timeOffset="61">30244 3832 7351,'-7'-19'-1196,"2"5"798,5 6 1176,0 0-212,0 1-362,5-4 949,2 9-698,11-3 0,2 5 9,4 0 0,1 0-39,0 0 1,0 0 353,0 0-474,-1 5 0,1 2-209,0 6 0,-6 0 24,-2 4 0,1-3-357,-2 2 0,1 2 240,-5-1 0,2 3-528,3-3 0,-4 4 315,4-5 0,-3 5-501,-2-5 1,0 2 170,1-1 1,-5-3 93,0 2 0,-5-6 297,1-2 0,-2-4-237,-2 5 646,0-7 1,-2 4-213,-2-6 1,-3 0 658,-5 0 1,4-6-359,-1-2 0,1-3 340,-4-1 1,-1-6-228,1-3 0,5-2-220,3-2 1,2 4-212,2 0 0,0 6 132,0-1 0,5 2-932,-1 2 1,7-1 436,1 1 1,1 3-1147,3 1 0,3 5 693,2-1 0,-2-1 785,2 1 0,-6 0 0,9-2 0,-5-1 0</inkml:trace>
  <inkml:trace contextRef="#ctx0" brushRef="#br0" timeOffset="62">30927 3770 7351,'6'0'-1614,"0"6"1612,-6-5 1,0 10 1605,0-3-1009,0 4 1,0 0 114,0 0 1,0 1-306,0-1 1,0 1-47,0-1 0,0 0-118,0 1 1,4-1-152,0 1 0,2-1 83,-2 0 1,-1-3-241,5-1 0,-4-4-136,4 4 1,1-5-178,3 1 0,0-2-227,1-2 0,-1 0 10,1 0 1,3-5 101,1 1 0,-1-5 70,-3 0 0,-2-2 264,-3-1 1,2 0-18,-6-1 1,0-3 380,-4-1 1,4-1 94,0 2 1,0 6 315,-4-2 1,0 6 799,0-2-598,0 5-534,0-2 1,4 6 8,1 3 1,0 3-130,-1 5 1,-1 2 53,5 3 1,-4-2-433,5 5 1,-5-3-235,4 4 0,-1-2-456,1 2 1,3-3-1634,-2-6 2069,7 6 0,3-6 470,6 1 0,-6-2 0,-2-7 0,2 0 0,1-4 0</inkml:trace>
  <inkml:trace contextRef="#ctx0" brushRef="#br0" timeOffset="63">31696 3845 7883,'-13'-13'0,"1"1"-1182,5 5 886,-4-4 1,4 8 1218,-5-5-410,-1 5 1,4-2 90,-4 5 1,8 1-205,-8 3 0,4 3 24,-4 6 0,2-1-79,3 0 1,-3 6-16,3 3 1,2 2-65,2 2 1,3-1-39,1-4 1,0 2-260,0-5 0,1-1-86,3-3 1,3-1-309,5 1 0,2-7 264,3-1 0,2-4-770,6-1 1,4 0 428,0 0 0,1-10-595,-1-2 0,-3-5 679,3 1 0,-4-2 418,-4-3 0,-3-6 0,-6 2 0,0-7 0,1 3 0,-5-7 25,0-1 1,-5-1-26,1-8 0,-2 1 572,-2-5 1,0 5-216,0-1 1,-5 10 643,1-1 1,-4 14 306,4 2-723,0 6 0,2 8-254,-2 3 1,3 4-276,-3 4 0,2 4 302,2 9 0,0 8-35,0 8 0,0 2 173,0 3 0,0 0-129,0 4 1,0 0-40,0 4 1,0 1-88,0-6 1,0-1-552,0-7 1,0 3 75,0-3 1,5-3-92,-1-1 1,5-3-1418,0-1 1,0-6 778,0-2 1,6-5-546,-3-3 0,3-4 1508,-2-5 0,-1 0 0,0 0 0</inkml:trace>
  <inkml:trace contextRef="#ctx0" brushRef="#br0" timeOffset="64">31944 3857 6163,'0'-7'1590,"1"0"-765,3 3-551,3 3 1,10-9-154,-1 6 1,2-4 106,-1 4 1,1-5-314,2 5 0,4-1 110,-4 1 0,-2 2-135,-1-2 0,-3 1 85,-2-1 0,-4 3 687,1-3-539,-7 2 0,4 4 259,-6 2 0,0-1 6,0 5 1,0 0-8,0 5 1,0 0-112,0 4 0,-1-3-53,-4 2 1,4 2-163,-3-1 1,3-1 68,1-3 1,0-1-312,0 0 1,1-1 117,3-2 1,-1 0-708,5-5 375,0 1-888,-1-5 830,4 0 1,-4 0-22,6 0 1,-1-2-122,0-2 0,1-1 29,-1-4 206,-5-2 102,4 4 0,-10-9-59,4-1 646,-4-5-316,-1 8 0,0-9 831,0 2-472,0 3-194,0 1 924,0 4-330,0 6-178,0 2-110,0 5 4,0 0-134,6 5-150,-5 8 1,4 0 190,-5 4-527,0 2 162,6 1 1,-5 0-918,3 1 631,-2-6 1,2 7-1179,0-5 1,2 3 185,-2-3 751,-3-1 134,5-3 369,-1-6 0,2 4 0,5-4 0</inkml:trace>
  <inkml:trace contextRef="#ctx0" brushRef="#br0" timeOffset="65">32577 3832 8228,'0'-12'-653,"0"5"0,0 0 2027,0 3 509,0 3-1302,5-5 0,-2 6-91,5 0 1,0 4 189,5 0-593,5 6 1,-5-3 61,4 5 1,-2 1 180,2-1-500,-4 1 171,5-1 0,-5 0 227,-1 1-398,1-1 170,-1 1 1,0-2-1106,1-3 494,-6 3-305,-2-10 131,1 10 1,-5-8 204,3 5 136,-2-5-154,-2 3 514,0-6 701,0 0-600,-6 0 1530,5-6-1072,-10-1 0,5-5 503,-2-1-421,-3-5-234,10-1-789,-5 0 426,6-10 1,0 11 278,0-11-2983,0 11 1879,6-5 1,5 10 119,5 1 745,1 0 0,1-1 0,1 1 0</inkml:trace>
  <inkml:trace contextRef="#ctx0" brushRef="#br0" timeOffset="66">33110 3808 8040,'0'6'-248,"0"5"1,1-9 1290,3 2-609,-2 3 0,5-6-59,-3 3-144,-3-2-199,16-2 41,-14 0 1,17 0 330,-7 0-685,2 0 262,3-6 1,-3 5-588,6-3 395,-6-3 193,3 5 0,-6-9-293,0 3 192,1 3 1,-6-6 65,-3 2 0,1-2-20,0-1 0,-3 0 250,-6-1 0,1 1-108,-5-1 0,-2 6 265,-6 3 0,1-1-90,-6 1 0,5 1 548,-5 7 0,4 0 10,-3 9 0,-1-2 189,-4 9 1,2 0-78,2 0 0,5 2-399,7-5 1,0 5-208,4-1 0,1-4-49,4 0 1,6 1-258,2-2 42,3 1 0,7-5 216,3 1-1312,8-6 806,-3 4 0,8-10-3085,-5 3 2218,6-2 1,-9-2-1265,3 0 0,-3-2 1447,-1-2 0,-6 1 930,-2-5 0,-9-6 0,-3-5 0</inkml:trace>
  <inkml:trace contextRef="#ctx0" brushRef="#br0" timeOffset="67">25009 5507 7930,'-5'-13'-884,"-2"1"0,-6 1 1089,1 3 569,5 2 0,-4 5-130,3-3 1,-5 2-81,-3-2 1,1 8-198,-6 4 0,6 8-120,-2 0 0,-1 6-114,2-1 0,-1 2-2,5 2 1,0 0-106,-1 0 0,6-5 21,3 1 0,3-6-264,1 2-90,0-4 0,7-1 169,5-4 1,2-3-346,6-5 1,1 0 212,4 0 0,4-1-141,0-3 1,-2-7 24,-6-6 0,1-1-118,-5 2 0,-1 1 206,-3-6 1,-2 4 274,-3-3 0,-3 0 154,-5 0 1,5-4-158,-1 4 1,0 2 481,-4 1 0,0 8-101,0 0 171,0 7-114,0-4-121,0 6 1,0 1-57,0 4 0,0 3 165,0 8 0,4 0-99,0 4 0,4 1 94,-3 4 0,4-1 29,-1 1 0,-1 1-125,2 3 1,-1-1 63,4 5 0,1-5-60,-1 1 0,1 1-48,-1-1 1,0 1-100,1-1 1,-1-3-113,1 3 0,0-7 41,4-1 0,-3-2-214,2 2 0,-2-2-316,-2-2 1,1-4 273,-1 4 1,-4-3-342,1-2 1,-7-4 196,3 1 0,-4-5-325,-1 4 604,0 0 1,-6 3-96,-2-2 1,-7 0 144,-1-5 0,-7 5-34,3-5 1,-4 0 136,0-4 1,3-1-47,0-4 0,2-1 44,-2-7 0,-1-5-119,6-2 1,0-4-36,8-1 1,-1 1-69,4-1 1,1-4 67,4 0 0,2 4-213,2 4 1,3 1 63,5-5 0,6-4-141,3 0 1,2 0 52,2 4 1,1-4-9,3 0 1,-3-4 103,3 4 1,-3 0 100,-1 5 1,0-1-107,0 0 0,-6 2 117,-2 2 0,-4-1 258,0 5 0,-5-3-118,0 3 1,-3 1 214,3 3 0,-5 1 88,1-1 345,-3 1-450,-1 0 0,-1 5 168,-3 3-362,-3 2 1,-6 2-67,1 0 0,-5 6 103,1 2 1,-1 3 0,5 1 1,-5 6-27,1 3 0,-1 2-8,5 2 0,1 4 30,2 0 0,0 0 49,5-4 1,0-2 126,4-2 0,0-2-62,0-2 1,1-3 105,3 2 1,3-6-154,5-2 0,2-4 1,3 4 1,-2-5-26,6 1 0,-1-2 43,5-2 0,0-6-271,0-2 1,4-7-152,0-2 1,4-2-235,-4-2 0,-1 1 171,-3-9 1,0 2-188,0 3 0,-2-3 38,-2-1 1,-3 1 130,-6-2 0,1-2 88,-1-2 0,-1-3-40,-3-1 0,-2-2 328,-6-2 0,0 3 26,0 1 0,-6 1 80,-2 7 0,-3 2 46,-1 6 0,3 3-9,1 6 1,4 4-385,-4-1 154,5 7 0,-7 3 14,6 11 1,0 4 36,4 8 0,0 4 169,0 9 1,0 2-28,0 2 0,0-1-16,0 6 0,4-5-108,0 4 1,2-5 9,-2 2 1,-1-8 134,5-1 1,0-5-58,5 1 0,3-9-188,1-3 0,1-3 90,-2-2 0,-1-5-169,6-3 0,-2-3-72,2-1 1,-3-1-109,-6-3 1,5-2 95,0-2 0,-1-4 97,-4-1 0,-1 0 172,-2-8 0,2 6-127,-3-2 1,2-1 240,-2 2 1,3 1-63,-3 6 0,3 0 57,2 5 1,-1-1 123,1 5 1,0 2 124,4 2 0,-3 4 26,2 9 1,-2-3-11,-2 2 0,1 2-327,-1-1 1,-1 3 78,-3-3 1,2 3-945,-6-3 1,5-1 451,-5-3 0,0-5-3015,-4 0 2141,0 1 0,-2 2 66,-2-3 1,-4 2 1116,-9-6 0,4 0 0,-16-4 0,3 0 0</inkml:trace>
  <inkml:trace contextRef="#ctx0" brushRef="#br0" timeOffset="68">25766 5383 7906,'-7'-6'-645,"2"-1"443,5 0 1,5-4-41,3 3 2063,9-3 0,4-1-169,8-1-165,2 6-901,6-4 1,-2 4-328,2-5 0,2 0-334,6-1 1,2 2-487,-6 3 0,1-2 442,-5 6 1,-4-4-3616,0 4 3734,-5 0 0,8 4 0,-5 0 0</inkml:trace>
  <inkml:trace contextRef="#ctx0" brushRef="#br0" timeOffset="69">27763 5742 7935,'-8'0'0,"0"0"-1367,5 0 2609,-8 0-739,4 6 0,-1-5 441,-1 3 46,7-2 102,-4-2-851,6 0 1,2-6-127,2-2 1,4-4-94,9-5 1,-2-4-248,5-8 0,1 3-369,4-3 1,0-1 360,-1 1 0,1-5-271,0 0 1,-6 3 151,-2-2 1,-5 1 44,-3-1 1,-4-3 188,-5 3 1,-3-3 134,-5-1 1,0 5-13,-9 3 0,-1 9 191,2 3 1,-2 5 42,1 3 1,4 4-71,-4 5 0,3 5 3,2 4 0,-1 7-123,1 5 0,1 4 178,3 4 0,2 2 87,6 7 0,0 3 113,0 0 0,2 5-97,2-5 1,0 5 57,8-5 1,-2-4-238,6-4 1,0-5 76,0 1 0,-1-7-343,6-2 0,-4-4 135,3 0 0,-3-3-549,3-5 0,-3-3 173,4-5 1,-5 0-10,5 0 1,-5-1-237,5-3 0,-6-3 208,2-6 0,-5 1 267,-4 0 1,2-2-110,-6-3 0,0 4 819,-4-4-446,0 3 244,0 2 1,-1 5-204,-3 3 1,1 2 11,-5 2 1,5 2 21,-1 2 0,1 3-55,-1 5 0,3 1-42,-3-1 1,2 0-12,2 1 1,2-2 85,2-3 0,-2 2-98,7-6 1,-1 4 155,4-4 0,1 0-74,-1-4 1,1 0-245,-1 0 0,6-1-22,3-3 0,-3-3-30,-2-5 0,-2 3 100,-2 1 0,1 0-121,-1-5 1,-5 1 258,-3 0 1,-3-1-133,-1 1 0,-9-1-151,-4 1 0,-7-4 94,-1-1 0,-2 0-494,-2 5 0,-4 4 113,0 0 1,-4 5-66,4-1 0,1 6-597,8 3 1,-2 4 703,5-1 0,6 3 411,7 2 0,3 5 0,1 1 0</inkml:trace>
  <inkml:trace contextRef="#ctx0" brushRef="#br0" timeOffset="70">28656 5457 7935,'0'-12'-347,"0"5"600,0 1 0,-5 6 220,-3 0 0,-5 2-136,-3 2 0,1 3-117,-6 5 0,6 0-77,-2 1 0,3-1 104,2 1 1,1-4-220,3 4 0,2-8 80,6 8 0,0-4 83,0 4-58,0-1 1,6-1-88,2-3 1,4 2-31,5-6 1,-2 2 95,6-2 0,-1-3-193,5 3 1,-4-1 65,0 1 0,-2-2-84,2 2 0,-2 1 153,-3-1 280,-2 6 18,4-3-169,-11 5-6,-2 1 1,-11-1-90,-7 0 1,-1 1-220,-6-1 1,-1-3 100,-4-1 0,2-1-1020,2 1 0,-1-3-642,6-5 0,-1 0 1100,5 0 0,5-1 592,3-3 0,2-3 0,8-11 0,1-1 0</inkml:trace>
  <inkml:trace contextRef="#ctx0" brushRef="#br0" timeOffset="71">28954 5023 7935,'13'-12'-908,"-1"-1"0,0 6 2709,1 3-598,-6 3-704,4 6 1,-9 8 1843,7 7-1588,-7 9 1,8-1 799,-6 5 1,5 4-781,-5 4 1,4 5-77,-4-5 1,2 5-257,-2-5 1,-3 5-743,3-5 0,3 4 232,1-3 0,3 3-889,2-3 0,-1-7 680,1-6 1,3-3-411,1-1 1,3-10-1378,-3-2 0,1-9 1042,-2 0 0,-2-3 181,3-1 1,-4-5 839,0-3 0,5-9 0,1-2 0</inkml:trace>
  <inkml:trace contextRef="#ctx0" brushRef="#br0" timeOffset="72">29177 5358 7935,'0'-7'659,"2"-3"-384,2 6 0,3-1 1114,5 0 0,6 3-655,3-7 0,4 7-246,4-2 1,2-2-1189,7 2 0,-5-4 475,0 4 0,0-1 225,4 5 0,0-5 0,0-2 0</inkml:trace>
  <inkml:trace contextRef="#ctx0" brushRef="#br0" timeOffset="73">22255 7553 8069,'-11'-1'-1708,"3"-3"1943,2 2 544,6-9 1,2 10 45,2-3 0,4 8-341,9 4 0,2 4 268,6 5 1,5 2-256,3 6 0,-1 4-253,1 0 0,-5 10-331,1-2 1,-3 4-371,-1 0 0,-6-2-102,-3 2 1,-2-8 457,-1-4 0,-2-4-1407,-3-4 0,3-5 644,-3-7 1,-1 0 863,1-5 0,1-5 0,3-6 0</inkml:trace>
  <inkml:trace contextRef="#ctx0" brushRef="#br0" timeOffset="74">22627 7441 7946,'-19'-12'-1302,"5"4"1273,6-1 1,4 7 630,-4-2 0,5 4 38,-1 4 1,1 7-217,-1 5 1,1 12 108,-5 1 0,4 7-156,-5 5 1,1-1 12,-4 5 1,-1 4-311,1 0 1,0 4-324,-1-8 0,2-4-205,3-3 1,2-7-560,6-6 1,0-6-132,0-2 1,6-9 668,2-4 1,5-4 468,3-4 0,2-4 0,3-9 0,8-7 0,-3-8 0</inkml:trace>
  <inkml:trace contextRef="#ctx0" brushRef="#br0" timeOffset="75">22615 7714 7407,'-12'-37'-1213,"-1"1"1045,1 3 1,1 7 181,2 5 1,0 10 1360,5-1-580,0 8-450,4-2 0,0 8 176,0 2 0,1 4-11,3 9 0,3 2 41,5 6 1,1 5 161,-1 3-374,1-3-173,-7 6 0,4-1-550,-6 2 1,5 6 330,-5-10 0,1 1-1326,-1-5 0,-2-3 777,2 3 1,-3-7-1251,-1-1 1852,0-6 0,6 3 0,1-6 0</inkml:trace>
  <inkml:trace contextRef="#ctx0" brushRef="#br0" timeOffset="76">22193 7913 7423,'6'-11'467,"2"2"1,9-2 156,3 3 0,6-3-310,7-1 1,6-2-98,11-3 0,1-1-1238,2-2 1,0-2 419,5 5 0,-5 1 601,5 3 0,-5-5 0,2-1 0</inkml:trace>
  <inkml:trace contextRef="#ctx0" brushRef="#br0" timeOffset="77">23955 7714 7908,'0'-12'-454,"0"5"304,0 1 190,0 6 1169,0 0-497,0 6 129,0 1-456,5 11 0,-2-3 175,5 6-511,-5-1 0,3 0 169,-1 3 54,-4-4-1102,5 6 524,-6-6 262,0 5 0,6-10-2157,-5 9 1157,10-9 1044,-10 4 0,16-6 0,-3 1 0</inkml:trace>
  <inkml:trace contextRef="#ctx0" brushRef="#br0" timeOffset="78">23955 7516 7981,'-20'-19'-933,"3"-5"608,4 10 1,1-4 1334,-1 6-569,6 5 1,1 2-486,1 5-1544,4 0 1335,-4 0 0,6 5 253,3 3 0,-3 3 0,16 2 0,-3-1 0</inkml:trace>
  <inkml:trace contextRef="#ctx0" brushRef="#br0" timeOffset="79">24166 7615 7981,'1'8'-482,"3"1"0,-1-7 564,5 2 0,0-2 669,5-2 0,3-2-339,1-2 0,1-1-30,-2-3 1,2-3-508,3 2 0,2-6 140,-2-1 0,-2-2-464,2 1 1,-6 3 292,2-2 1,-1-2-429,-3 1 1,2-3 307,-7 3 1,-2-4-184,-2 5 0,-3-2 364,-1 1 1,-5 0 94,-4-4 0,-2 2 0,-1 2 0,0 3 0,-1-2 0,-3 3 0,-1 5 0,1 3 0,3 5 0,1 1-96,-1 3 0,1 4 98,0 9 0,3-1 311,1 9 0,5-1-109,-1 9 1,4 0 398,4 4 1,-1 2 31,5 2 1,1-1-241,3 5 0,0 5 436,1 4 1,-1-5-346,1-3 0,-1-1-11,0 5 1,-1-2-104,-2-2 0,2-2-567,-3-3 0,3-7-239,1 4 1,1-5-459,-1 0 1,-1-3 335,-2-5 1,0 0-441,-5 0 0,5-6 996,-5-3 0,5-2 0,-2-1 0</inkml:trace>
  <inkml:trace contextRef="#ctx0" brushRef="#br0" timeOffset="80">24228 8099 7876,'-7'-6'-178,"1"-1"218,6-5 1,2-2-376,2-2 865,3 2 0,11-4 87,2 6-495,9-6-35,3 4 1,9-10-1093,1 4 0,5 0-795,-2 0 1800,3 5 0,2-3 0,-1 5 0</inkml:trace>
  <inkml:trace contextRef="#ctx0" brushRef="#br0" timeOffset="81">26151 7652 7896,'0'-12'-913,"0"5"343,0-4 1018,0 10 1241,0-5-1078,0 6-224,5 6 572,-4 0-371,5 12 229,-1 2-454,-3 4 0,5 3 214,-3 2-931,-3-3 338,5 10 0,-6-9 127,0 6-1415,5-5 974,-3 2 0,5-6 240,-3-4-1454,-3-2 1,10-3 120,-3-2 994,-2 2 429,5-14 0,1 5 0,8-6 0</inkml:trace>
  <inkml:trace contextRef="#ctx0" brushRef="#br0" timeOffset="82">26051 7689 7878,'-5'-17'0,"3"-3"-655,-2-5 1,3 5 327,1-1 0,5 5 1003,4-5 1,6 4-72,1-3 0,6 5-12,-1-2 1,7 3 20,1 2 0,5 4-200,-1-1 0,-1 7-96,1-3 1,-6 4-76,2 1 1,-7 6-203,-1 2 1,-6-1-67,2 1 0,-9 4-38,-4 5 0,-2-1 55,-2-3 0,-2 1-145,-2 2 1,-7-1 7,-5 6 0,-6-4-123,1 3 1,-3-3-655,0 3 0,-5-3 418,0 4 0,0-6-355,4 1 0,0 2 859,0-1 0,-5 5 0,-2-3 0</inkml:trace>
  <inkml:trace contextRef="#ctx0" brushRef="#br0" timeOffset="83">27366 7516 5866,'11'1'1894,"-2"3"0,0 3-1067,-5 6 1,5 3-376,-5 1 1,0 1-708,-4-2 1,4-2-324,0 2 0,0 2-633,-4-1 0,0-1 1020,0-3 1,4-1-782,1 1 972,4-6 0,4-2 0,6-5 0</inkml:trace>
  <inkml:trace contextRef="#ctx0" brushRef="#br0" timeOffset="84">27391 7305 8029,'-12'-14'-692,"-1"-2"1,5 10 138,0-2 414,5 2 1,-4 6 138,3 0 0,3 0 0,-5 11 0,6-2 0,0 9 0</inkml:trace>
  <inkml:trace contextRef="#ctx0" brushRef="#br0" timeOffset="85">27751 7429 6614,'12'0'-804,"-5"0"1409,-1 6-372,-6 0 1,-2 7 3,-2-1 0,-1 1-60,-4-1 0,0 0-147,5 1 0,-5-1 49,5 1 1,0-1-90,4 0 292,0 1-169,6-1 1,2-1-14,8-2 1,-2-4-18,3-5 0,1 1-74,-2 4 1,5-4 79,-5 3 1,2-3 45,-1-1 1,-3 0 206,2 0 0,-6 5-71,-2-1 1,-4 1 452,4-1-437,-5-2 0,1 9 1,-8-3 0,-4 3-72,-9 1 1,-1 1-763,-2-1 0,-4 1-308,4-1 0,-2 0 854,1 1 0,-8-1 0,3 1 0</inkml:trace>
  <inkml:trace contextRef="#ctx0" brushRef="#br0" timeOffset="86">29351 7379 8029,'0'-12'0,"0"0"0,0-1 0,0 1-972,0-1 400,0 6 752,0-4 0,-5 10 667,-4-3 1,-7 3-616,-5 1-183,3 5 0,-9 2-159,2 5 1,-3 5 87,3-1 1,2 2-157,2-1 1,3-3 108,6 2 0,0-2-87,-1-2 129,6 1-276,2-1 154,5 1 1,7-6 246,5-3 0,2-3 17,7-1 0,-5 4-119,5 0 0,-1 0 38,5-4 0,-4 2-18,0 2 1,-2-3 220,2 3-172,-4 3 315,-4 0-266,-1 6 1,-5-1-41,-3 0 1,-4 1-176,-4-1 0,-3 1 104,-5-1 1,-2 0-620,-2 1 1,2-1 305,-3 1 1,-1-1-88,2 0 0,-1-3 397,5-1 0,-1-5 0,1 2 0,0 1 0,-1 1 0</inkml:trace>
  <inkml:trace contextRef="#ctx0" brushRef="#br0" timeOffset="87">29500 7417 8029,'0'-24'-559,"0"4"1,0 0 300,0 4 1438,5 7-729,-3-7 0,5 14 228,-3-2 269,-3 3-184,10 1-535,-4 0 10,6 5-67,-1 8 0,-4 2 172,1 6-293,-1-6-54,-1 8 0,4-8 7,-3 6 225,-2-6 1,5 3-428,-10-5 171,10-1 1,-10 0-87,3 1-393,3-6 228,-5 4 65,9-10-558,-10 10 385,5-9 157,-6 3-166,5-5 21,-3 0 278,9 0 4,-10-5 0,10 2-104,-3-6 210,-2 1 1,3-6-241,-4-2 220,-1 2 1,0-8 124,0 6 0,4-5-168,-4 4 568,6 1-280,-9 3-74,10 1 497,-9 5-169,9-4-166,-4 10 0,5-5-102,1 6 0,-5 2-72,0 2 1,-1-2 8,1 7 0,2-1-222,-6 4 0,4-3 136,-4-1 1,5 0-172,-5 5 0,1-5 12,-1 0 0,-2-4-112,2 5 1,1-5-708,0 4 398,-1-5-326,-4 2 231,0-5 474,5 0 1,-2 0-83,5 0 0,-4-1 250,5-3 1,-2-5-94,1-7 1,2-2 350,-6-3 0,5 3 218,0 6 0,-3 0-289,3-1 0,-5 2 29,4 3 0,-4 2-94,5 6 1,-1 0-130,4 0 1,1 2-67,-1 2 0,-4 3-231,1 5 1,-1-2-79,4 2 1,-3-2-312,-1 6 1,-1 0 84,1 0 0,3-2-159,-3 2 1,3-2 723,2-1 0,-1 3 0,0 1 0,-5-6 0,10 0 0,-3-4 0</inkml:trace>
  <inkml:trace contextRef="#ctx0" brushRef="#br0" timeOffset="88">30592 7392 7896,'-13'-13'0,"1"1"-1023,5 0 386,1-1 703,1 6 0,-2 2 605,-5 5 0,-1 1-43,1 3-293,-1 3 0,1 7 87,0 3-206,-1-4 180,1 5-220,-1-5 0,1 3 175,0 1 34,5-1-169,-4-3-321,9-1 160,-3 0 1,5-3-149,0-1 1,0-4-824,0 4 812,0-5-843,5 3 0,2-6 47,6 0 609,4 0-472,-3-6 572,4-1 0,-4-5 191,3-1 0,-9 1 0,7-5 0,-11 1 0,4-1 0,-4 5 0,1 0 0,-5-1 148,0 6 1604,0-4-705,0 10 111,0-5-106,0 12-508,0 6 1,4 6-127,0 3 1,1-3-139,0-6 1,-3 1 107,7-1 1,-5-1-56,4-3 0,-1 3-61,1-2 0,3-4-56,-3-1 1,5-2-398,3-2 1,0 0-73,4 0 0,1-2-320,4-2 1,-2-7 179,-2-5 1,1-1 144,-6 5 1,1-6-90,-5-3 0,1-2 25,-1-2 1,-1 0 204,-3 0 1,2-1-71,-6-3 1,0-3 158,-4-5 1,0 5 17,0 4 0,0 3 139,0 4 288,0 3-315,0 11 0,-4 3-24,0 8 1,-1 5-77,0 7 1,4-1 478,-3 6 0,3 4-194,1 4 0,0 4 198,0-4 1,4 1-69,0-1 1,4-3 63,-4 3 0,6-4-258,-2-5 1,2-2-4,-2-5 0,7 2-103,-2-3 0,7 2 116,1-10 0,2 0-482,2-4 1,1-1 197,3-3 1,-1-4-786,5-9 0,-4 2 250,4-6 0,-10 1 10,2-5 1,-4-1 146,0-3 1,-8 1 81,-4-5 1,-7 0 340,3-4 1,-8-5-112,-1 1 1,-6 1 155,2 7 1,-2 4 28,2 8 781,-3 4 1,8 10-192,-5 2 1,4 7 61,-5 6 0,5 6 179,-4 11 0,5 0-395,-1-1 1,3 9-223,1 0 0,1 10-49,3-6 1,-1 1-205,5-1 0,2-8 71,6 4 0,0-7-1153,4-5 0,1-5 545,4-8 1,5-2-1707,3-6 1,4-1-349,5-4 1,-6-3 2551,5-8 0,0-4 0,9-4 0</inkml:trace>
  <inkml:trace contextRef="#ctx0" brushRef="#br0" timeOffset="89">28135 8322 6249,'0'-7'1244,"0"2"-890,0 5 468,0 0-444,0-6 0,0 3 767,0-5-751,6 5 1,-3-9 37,5-1 1,0 0-153,5-8 1,-1 4-287,0-3 1,1-1 100,-1-4 1,2 1-193,3-1 0,-4 4 116,4 0 1,-3 1 5,-2-5 0,-1 1-175,-3 4 1,3 2-71,-2 6 1,-2 3-123,1 1 179,-5 5 170,8-2 0,-5 6-23,7 3 0,1 7 205,2 6 0,-2 5-62,3-2 0,-4 4 17,0 1 1,-5 0-91,0-1 1,1 0 8,3-4 1,-4 2-411,0-5 0,1 0 183,3-5 1,1-1-1015,-1-3 1,0 2 528,1-6 1,5 0 648,2-4 0,4-11 0,1-3 0</inkml:trace>
  <inkml:trace contextRef="#ctx0" brushRef="#br0" timeOffset="90">28346 6524 7875,'-5'-20'-391,"3"2"0,-3 10 280,5 0 1497,0 5-649,0-2 0,5 10 717,4 3-1103,2 3 1,2 7 223,4 3 0,-3 7-174,2 1 1,-2 5-543,-1-1 1,-2 3 184,-3 1 0,-1 0-322,-3 0 1,-3-3 277,3-1 0,-2-2-1367,-2 2 0,1-6-294,3-7 1,-2-5 574,2 2 1086,3-9 0,0 3 0,5-4 0</inkml:trace>
  <inkml:trace contextRef="#ctx0" brushRef="#br0" timeOffset="91">28433 6883 7875,'-7'-1'0,"3"-3"-1005,3 2 695,1-9 1,7 6-59,5-3 754,0-3-203,12 4 0,-5-4 35,6 2 345,0-2-203,0 4 192,-1 1-252,-4-5 0,2 9 213,-6-2-109,1-3-82,-5 6-208,1-5-30,-6 6 0,-2 2 243,-5 2-77,0 3-83,0 5 1,0 0 8,0 1-40,0-1 1,0 1 122,0-1-65,0 0 0,0 1-198,0-1 1,0-3 109,0-1 0,4-4-272,0 4 132,6-5 0,-3 3-109,5-6 0,1 0-98,-1 0 0,2-2 102,2-2 0,-2 1 78,3-5 14,-4 0 0,-1-5 469,-4 1-304,-3-1 1,-6 1 69,-3 0 0,-3-1-84,-6 1 1,0-1-373,-4 1 1,-1 5-167,-2 3 1,-2-1-273,5 0 0,-1 1-178,2 4 1,3 6 34,1 2 0,1-1 849,7 1 0,-1 0 0,5 5 0,0-1 0,0 1 0</inkml:trace>
  <inkml:trace contextRef="#ctx0" brushRef="#br0" timeOffset="92">29128 6734 8188,'0'9'1192,"0"-1"0,0 0-737,0 5 0,0-1-118,0 0 1,0-3-133,0-1 0,1-1-4,3 1 1,-1-1-64,5-3 1,1-2 75,3 2 0,2-3-171,2-1 0,0-5-114,4-4 0,-1 2-157,2-1 1,-3-1 76,-6-8 1,0 6 40,-4-6 0,-1 6 309,-3-5 0,-4 2-120,0 2 1,-6-5 62,-6 1 1,-5-1-535,1 5 0,-6 3-95,1 1 0,-6 5-151,-2-1 0,0 8-497,4 5 0,0 6-353,0 1 1488,0 6 0,6-2 0,1 4 0</inkml:trace>
  <inkml:trace contextRef="#ctx0" brushRef="#br0" timeOffset="93">32316 7528 7977,'-7'0'-82,"-3"2"61,6 2 238,0 3-63,-1 5 0,-2 7 1151,-6 6-630,1 0-352,-6 11 1,-1-5-695,-6 7 190,0-1-36,0-5-1981,1-2 599,-1 0 1599,0-4 0,6 5 0,1-6 0</inkml:trace>
  <inkml:trace contextRef="#ctx0" brushRef="#br0" timeOffset="94">24104 9389 7833,'-13'-13'0,"5"5"-95,0 0 0,5 4-178,-1-5 1826,2 6-497,2-2-369,0 16 1,2 1-38,2 9 1,3 7 155,5-4 1,5 10-352,-1-1 0,1 2-82,-5 3 1,-1-1-741,-2 0 1,2 0 282,-3 0 0,-1-3-1166,1-1 0,-4-7 732,4-1 1,1-2-1353,3-6 1,1-2 1869,-1-7 0,0 3 0,1-4 0</inkml:trace>
  <inkml:trace contextRef="#ctx0" brushRef="#br0" timeOffset="95">24166 9736 7858,'-7'0'-1600,"1"0"3191,6 5-539,0-3-179,6-2 0,5-7-342,5-6 1,5-3-488,-4-1 0,5-1 57,-2 2 0,2-2-708,-1-3 0,2-2 265,-2 2 1,-2-2 34,2-2 0,-6 0-453,2 0 0,-5 2 293,-4 2 0,2-2 120,-6 2 0,0 2 105,-4-2 1,-5 2 415,-3-2 0,-2 3-240,2 6 1,-2 4 745,6-1-519,-6 7 0,5 2 17,-4 8 0,4 8 379,5 5 1,0 4-238,0 4 0,0-2 342,0 7 0,1-3-273,3 2 0,-1 3 229,6-3 0,-3-2-152,3-3 1,0-1-63,-5-3 0,6 0-473,-2-3 0,-1 1 116,2-6 0,-1 1-229,4-5 1,1-4 196,-1 1 1,0-7-736,1 2 1,-1-2 345,1-2 1,-1-2-179,0-2 1,-1-3 246,-2-5 1,2 4 306,-3 0 1,-2-1-416,-2-3 1321,3-1 179,-6 1-592,4 5 458,-5 2-583,6 5 0,1 5 6,5 3 0,-3 3-326,-1 2 1,-4-1-330,4 1 0,-1-1-178,1 0 1,2 1-507,-6-1 0,6-3-828,-2-1 0,3-1 1084,2 1 1,-1-3 706,0-5 0,6 6 0,2 1 0</inkml:trace>
  <inkml:trace contextRef="#ctx0" brushRef="#br0" timeOffset="96">24910 9649 7762,'-7'0'-1478,"2"0"3148,5 0-699,0 0 0,5 0-643,3 0 1,3-1-599,2-3 0,1 1 230,2-6 0,-2 1-135,2-4 0,2-5 263,-1 1-595,-1-1 1,-5 5 174,-2-1 0,-4 5-206,-5 0 761,0 0 0,-5-5-138,-4 1 0,-3 5 396,-4 3 0,2 2-212,-3 2 1,3 6 160,2 2 0,0 3-103,-1 2 0,1 0 295,-1 4 1,1 2-106,0 6 1,3-4-8,1-1 0,5 1-299,-1 4 0,3-5 17,1 1 0,5-2-340,4 2 0,6-3 126,1-6 0,5-1-888,-5-2 1,7 0 150,-3-4 0,4-1-187,0-4 0,1 0 101,0 0 1,1-4 808,3-1 0,-3-10 0,5 1 0</inkml:trace>
  <inkml:trace contextRef="#ctx0" brushRef="#br0" timeOffset="97">25357 9513 7755,'-7'0'-771,"1"0"468,6 0 2898,0 0-1712,0 5 0,0-2 662,0 5-1098,0 0 1,0 5-1,0-1 1,0 1-119,0-1 0,0 0-327,0 1 1,2-2 84,2-3 1,-3 3-700,3-3 1,2-1 141,-2 2 0,1-7-195,0 2 0,-3-2 408,7-2 1,-5 0-57,4 0 1,0-6 246,5-2 1,-5-8-91,0-5 1,-4-3 666,5 0 0,-5-7-300,4-2 1,-5 3 648,1 1 0,1 4 200,0 4 906,4 4-1322,-2 4 0,7 6-104,2 3 1,-2 8-218,3 5 0,1 7-24,-2 5 1,5-2-173,-5 2 1,5-1 47,-4 5 0,5-4-1024,-2 0 1,0-5-586,0 5 1,-3-6-1341,4 1 1,-5-6 2773,5-2 0,-1-5 0,5 3 0</inkml:trace>
  <inkml:trace contextRef="#ctx0" brushRef="#br0" timeOffset="98">27242 9413 7829,'-7'-5'0,"0"2"0,3-5-616,3 5 1,-5-4 236,6 3 259,0 3 163,0-5 1031,0 6 1015,0 0-1762,0 6 1,0 1 151,0 5-154,0 0 1,0 2 14,0 3-183,0-4 0,0 7-21,0-4 0,0-6-177,0 2 1,0-2 255,0 2-668,0-5 378,6 4 1,-3-8-423,5 5-352,0-5 538,5 3-16,-1-6 1,5-2-725,-1-2 722,1 3-84,-10-10-186,4 9 543,-10-9 0,6 10-134,-3-3 328,-3 2-157,5 2 0,-5 0 448,3 0 1,-1 5-212,5-1 1,-3 5 186,3 0 1,-1-3-115,1 3 1,3-6 7,-3 1 0,3-3-93,2-1 1,-1 0-44,0 0 1,5 0-179,0 0 1,0-5 102,0-4 1,-3 0-277,2 0 1,-2-2 116,-1 3 1,-7-3-4,-1-1 0,0-1 98,-1 1 0,0-1 8,-4 1 1,-1 1-157,-3 3 1,-3-6 71,-5 6 0,-2-6-492,-3 6 0,3 1-76,-2-2-1075,2 7 1695,2-4 0,5 12 0,1 1 0,12 5 0,1 0 0</inkml:trace>
  <inkml:trace contextRef="#ctx0" brushRef="#br0" timeOffset="99">27838 9513 7820,'7'0'-830,"4"0"830,-3 0 0,3-2 725,1-2 1,1 1-354,-1-5 0,0 4-215,1-4 0,-1-1-377,1-3 0,-1 0 205,1-1 1,3 1-264,1-1 1,-2 1 189,-7 0 0,2-1-34,-6 1 1,4-1 70,-4 1 1,0 0 118,-4-1 1,-5 1 6,-3-1 1,-8 1 97,0 0 1,-5 5 70,5 3 1,-5 2-60,4 2 0,-3 2 288,3 2 1,1 7-150,3 5 0,1 6 111,-1-1 0,2 2 43,3 2 0,-1 4 36,4 0 0,1 1-48,4-1 1,0-4 76,0 0 0,10-2-306,2-6 0,5-1-2,-1-3 0,9-5-956,8 0 0,3-5 511,1 1 1,5-2-1947,-1-2 1,2-6 808,-2-2 0,-2 1 1347,2-1 0,-8-1 0,-3-3 0</inkml:trace>
  <inkml:trace contextRef="#ctx0" brushRef="#br0" timeOffset="100">29674 9401 7820,'0'-8'-839,"0"-1"1,0 1 486,0-4 377,0-1 0,0 1 115,0 0-124,0-1 0,0 5 464,0 0 1,-2 3-176,-2-3 0,-3 5 52,-5-1 0,-1 3-136,1 1 1,-2 0-65,-2 0 1,1 1 27,-6 3 1,6 3-1,-2 6 1,3 3 53,2 1 1,0 5-165,-1-1 1,1 2-63,-1 2 1,2-2-13,3-2 1,3-2-135,5-2 1,0-4 86,0 4 0,0-7-226,0-2 0,5-1 121,3 1 0,5-2-515,3-6 0,4 0 307,4 0 0,1-7-172,0-6 0,0 1 531,0-5 0,-2-1 0,-2 2 0,-3-2 0,-6 1 0,-1 2 0,-3-5 0,2 3 0,-6-4 0,0 6 0,-4-1 0,0 2 595,0 2-190,0 5 0,-1 0 661,-3 3-526,2 2 0,-3 2-154,5 9 1,0 2 66,0 1 1,4 0-90,0 1 1,6 3-263,-2 1 0,2-1 71,-2-3 0,3 3-403,-3 1 1,3-1 205,2-3 1,-1-2-1233,1-3 0,-1 3-79,0-3 0,1-2 1335,-1-2 0,6 3 0,1 0 0</inkml:trace>
  <inkml:trace contextRef="#ctx0" brushRef="#br0" timeOffset="101">29909 9314 7820,'-7'-12'-1214,"2"3"1007,5 1 1371,0 5-726,5-2 1,2 5 653,6 0-727,5 0 0,-3 0 81,6 0 0,-5 0-136,5 0 0,-2 4-219,2 0 0,-2 6 87,-2-2 0,-4-1-482,4 1 0,-3 1 234,-2 3-1336,0 0 735,1 1-12,-1-1-182,-5-5 120,-1-1 268,-6-1 98,0-4 254,0 10-44,-6-9 1,-1 3 647,-5-5-408,-1 0 0,1-5 507,0-3 1,1-9-294,2-4 1,0-1-26,5 2 1,-1-2-213,5 5 0,0-1-377,0 2 1,7 3-392,6 1 0,1 1 360,6 7 1,-1 0 359,2 4 0,1 0 0,-5 0 0,-1 0 0,2-6 0,2-1 0</inkml:trace>
  <inkml:trace contextRef="#ctx0" brushRef="#br0" timeOffset="102">30554 9302 7820,'-12'0'-1529,"5"0"1191,-4 0 1685,10 0-621,-5 5-101,6-3-39,0 3-93,0 1 1,6-4-129,2 7 1,3-7-29,1 3 1,6-4-91,3-1 1,-2-1-376,2-4 1,0 0 174,3-3 0,1-3-587,0 2 0,-4-2-227,-1-1 327,-4 0 0,-3-1 212,-4 1 0,-7-1 9,3 1 0,-10 4 205,-3-1 0,-8 1-159,-5-4 0,-2 1 217,-2 2 1,0 4-21,0 5 1,0 1 228,0 3 0,1 3-98,-1 6 1,6 5 346,2 2 1,3 4-43,2 1 0,1-1-183,3 1 0,2 0 89,6 0 1,1-2-80,4-2 1,1 1-194,7-6 1,5 1 107,2-5 1,5-1-484,4-2 1,3 0-315,5-5 1,0 1-607,1-5 0,3-5 18,0 1 0,-1-4 1183,-7 4 0,9-6 0,-4 3 0</inkml:trace>
  <inkml:trace contextRef="#ctx0" brushRef="#br0" timeOffset="103">24389 11137 7379,'-6'-12'-1130,"4"0"942,-7-1 0,5 2 229,-4 3 2378,5-3-1032,-2 9-960,5-3 1,0 6-133,0 3 0,0 9 183,0 7 0,0 4-147,0 1 0,0 0-214,0-1 0,4-2-183,0 3 0,6-7 112,-2 7 0,-1-9-12,1 1 1,0-5 14,5-3 0,-1 0-670,1-5 1,0 1-8,4-5 1,-2-2-289,6-2 1,-2-3 497,2-5 0,-3-1-123,-6 1 1,0-5 518,1 1 1,-6-1-45,-3 5 0,-3-5 82,-1 1 0,0-1-137,0 5 1281,0 0-148,0-1 303,0 6-497,0 2-360,0 16 0,0-3-295,0 9 0,4-4-246,1 0 0,4 1-607,-1 2 1,-1-1 436,2 6 0,-1-6-525,4 2 1,-1-4 330,-2 0 0,6-2 447,-3-3 0,3 3 0,-2-4 0</inkml:trace>
  <inkml:trace contextRef="#ctx0" brushRef="#br0" timeOffset="104">24935 11088 7834,'-7'-7'-450,"-4"-4"-105,10 9 187,-5-3 2832,6 5-740,0 0-845,0 5 264,6 2-667,-5 0 0,6 4-46,-3-3 1,-1 4-84,5 0 1,-4 0-214,4 1-93,-5-1 0,3 1-596,-6-1 0,4-4 434,0 0 0,0-3-1746,-4 3 1370,6-5 1,-4 2-193,7-5 1,-5 0 270,4 0 0,0-1 210,5-3 1,-5-3 84,0-6 1,-4-3 150,5-1 1,-7-5 251,2 2 1,-1 2-250,1 1 0,-2 3 627,2 2 0,-3 4-302,-1-1 0,2 7 639,2-3-639,3 4 1,9 2-110,1 4 1,-1 1-176,-3 7 0,-1 3 111,1 1 0,-1 4-494,0-5 1,1 5 244,-1-5 0,1 5-1205,-1-4 0,4 3 613,1-3 0,0 3-517,-5-3 0,5-2 759,-1-7 1,6 2 415,-1-6 0,2 6 0,2-3 0</inkml:trace>
  <inkml:trace contextRef="#ctx0" brushRef="#br0" timeOffset="105">25679 11162 7834,'-12'-7'0,"-1"-4"0,1 3 398,0-3-228,-1-1 1,1 0 170,-1 4 370,1 3-366,-1-1 0,1 5 95,0-3-128,-1 2 0,1 8 3,-1 2-104,1 3-22,5 2-71,-4-1 0,8 2-94,-5 2 133,5-8 1,-2 9-70,5-9 274,0 3-756,0 2 0,1-5 202,3 0 0,-1-5-421,5 1 1,1-2 286,3-2 1,0-6-481,1-2 0,-1 1 254,1-1 0,-1-1 293,0-3 1,-3 0 228,-1-1 1,-5 1-185,1-1 686,-3 1 1,-1 4-180,0-1 1367,0 7-1046,0-4 0,0 7-31,0 4 1,0-3-181,0 7 1,2 3 198,2 5 1,-1-1-136,5-3 1,-4-1-186,4 0 0,-4 1-68,5-1 1,-1-1 8,4-3 0,1 2-170,-1-6 0,1 0-130,-1-4 0,2 0-230,2 0 0,2-5-61,3-3 1,1-8-495,-6 0 0,5-6 70,-4 1 0,-1-2 308,-3-2 1,-1 0 122,0 0 1,-3-1 204,-1-3 1,-5-3 101,1-5 0,-3-1-26,-1-4 1,-5 4 98,-4-4 1,0 4 255,1 1 1,-4 5-191,4 3 1,1 8 461,-1 5 1,5 6-268,-1 2 0,1 5 17,-1-1 0,3 8-49,-3 4 0,2 9 142,2 4 1,0 3 104,0 5 1,5 3 102,-1 5 0,5-4-268,0 0 1,-3-1 425,3 1 1,-1 2-43,4-6 1,1-1-321,-1-3 1,1 0-339,-1 0 0,0-4 65,1-1 1,-1-5-166,1 2 1,3-3-207,1-2 0,1-5-253,-2-3 1,2-2 346,3-2 0,1-2-1021,-6-2 0,5-2-121,-4-2 0,-1-7 709,-3 3 0,-2-3 99,-3 2 0,1-1 111,-4-2 0,-1-2 214,-4-3 0,-6-2-9,-2 2 1,-7-2 45,-2-2 1,1 1 102,3 4 0,-2 2 232,3 5 0,-2 5 1491,10 0-846,-6 5 782,9-2-594,-5 5-274,6 0-518,0 5 1,0-2-189,0 5 0,0-4-538,0 5 1,6-5 393,2 4 0,4-4-1589,5 4 0,-2-1 794,6 2 1,-2-3 878,2-1 0,2 1 0,-3 7 0</inkml:trace>
  <inkml:trace contextRef="#ctx0" brushRef="#br0" timeOffset="106">26423 11175 8551,'5'-13'1232,"-1"1"1,5-1-866,0 1 1,2 0-164,1-1 1,2-3-146,2-1 1,-2-5-19,3 1 0,-2-2-151,1-2 1,-2 4 48,3 1 1,-8-2-85,0-7 0,-2 3-147,1-3 1,-3-3 126,-5-1 0,0 0-153,0-4 1,0 1 91,0-10 0,-5 6 26,-3-1 0,-1 1 56,-3-1 1,2 3 141,-6 1 0,2 7 101,1 9 214,1 3 0,0 11 29,-1 3 1,2 6-143,3 6 1,-2 6 435,6 11 0,0 5-248,4 3 0,0 8 143,0 5 1,6 1-43,2-2 1,3 3 41,1-2 1,2-3-147,3-2 1,-4-7-134,4-1 1,2-9-510,2 1 1,8-9 259,4 1 0,0-5-1161,4-4 0,-2 2 646,6-6 1,-7 0-1553,0-4 0,-7 0 917,2 0 0,-3-1 1147,-1-3 0,-6 2 0,-1-3 0</inkml:trace>
  <inkml:trace contextRef="#ctx0" brushRef="#br0" timeOffset="107">27019 10840 8133,'0'7'1156,"0"-2"0,0-4-488,0 4-383,5-4 0,2 4-23,6-5 1,-1-1-234,1-3 43,4-3 1,-1-4-556,4 3 1,0-7 393,0 2 1,-2-2-411,-5 3 1,-1-1-30,0 1-86,-5-1 313,-1-4 0,-12 0 192,-2 0 0,-4 2 122,-5 11 0,3-4 59,-2 4 1,-2 0 309,1 4 0,1 5-187,3 3 0,1 5 425,0 3 0,-1 4-157,1 4 0,3 1 65,1 0 1,5-2-175,-1-2 1,4 1-363,4-5 1,3 2 80,6-7 1,5 4-141,2-8 0,4-3-956,1-1 0,-2-2 550,-2-2 0,2 0-1111,-2 0 0,-2-2 1584,2-2 0,-6-3 0,3-5 0</inkml:trace>
  <inkml:trace contextRef="#ctx0" brushRef="#br0" timeOffset="108">26014 10902 6254,'7'-6'276,"0"5"533,-3-3 0,3-2 17,5 2 1,5-2-356,-1 2 1,6 3-549,-1-3 1,3 2 122,0 2 1,0-1-527,-4-3 0,4 3 270,-3-4 210,-4 4 0,12 1 0,-2 0 0</inkml:trace>
  <inkml:trace contextRef="#ctx0" brushRef="#br0" timeOffset="109">28532 10517 7824,'-7'-18'0,"-2"4"0,5-2-440,0 2 1493,4 2-178,0 5-291,0 1 1,0 8 450,0 2-645,0 8 0,5 8 506,-4 4-498,10 7 0,-8-4-94,5 6 0,-5 0-196,1 5 1,-2-3 256,-2-1-1025,0 1 1,1-4-2209,3 2 1603,-2-3 521,3-5 392,-5-6-1180,6 5 766,-5-11 766,10 5 0,-4-5 0,5-1 0</inkml:trace>
  <inkml:trace contextRef="#ctx0" brushRef="#br0" timeOffset="110">28495 10827 7824,'-12'-5'-486,"1"2"-608,2-5 729,-2 5 1180,10-3-479,-4 1 1,10 4 839,3-4-788,3-1 1,7 3 184,3-5 1,2 3-161,2-3 0,4 4-358,0-4 0,0 1 98,-4-1 1,-2-2-105,-2 6 0,1-5 48,-5 5 0,-5 0-215,-4 4 0,-4 0 190,5 0-287,-7 0 0,4 2 207,-6 2 0,-2 3 233,-2 5 1,2 2 23,-7 2 0,7-2-55,-3 3 1,0 1-67,1-2 1,0 5 45,4-5 0,0 1-205,0-5 1,0 1 12,0-1 0,1-1-50,3-3 1,3 2 97,5-6 1,1 0-125,-1-4 0,6-1-268,3-3 0,1-3 161,-1-6 0,2 1-16,-2 0 0,-3-2 105,-2-3 1,-6 4 136,-2-4 0,-5 3-109,1 2 0,-4-1 286,-4 1 0,-3 0-210,-5-1 1,-5 1-346,0-1 1,-3 2-824,3 3 1,-3-2 565,3 6 0,-4 2-342,5 6 952,-1-3 0,-6 10 0,-3-4 0</inkml:trace>
  <inkml:trace contextRef="#ctx0" brushRef="#br0" timeOffset="111">29909 10790 6146,'-7'0'-314,"2"0"328,5 0 143,0 0-116,0 6 260,0-5 110,0 4 347,0-5-453,5 0 0,2 0-116,6 0 0,-1-1-135,1-3 1,3-3 97,1-5 0,3-2-344,-3-3 0,-1 4 131,-3-4 1,-1 3-256,1 2 1,-5 1 159,0 3 0,-5-3 14,1 2 0,-3 2 285,-1-1 0,-5 1-117,-3-1 1,-5-2 73,-3 6 0,2 0-47,-3 4 0,-1 0 91,2 0 0,-5 6-65,5 2 0,-1 3 140,5 1 0,-1 5 136,1-1 1,1 6-120,3-1 0,-2-2 201,6 2 0,0-4-82,4 3 0,0-3-37,0 3 0,1-4-88,3 0 1,3-1-110,6 2 1,3-5 52,1 1 0,5-1-574,-2-4 0,1-2-1007,4-2 1,-3-3 743,7-1 1,-2 0-224,2 0 0,-2-1 886,1-3 0,-1-3 0,-3-6 0</inkml:trace>
  <inkml:trace contextRef="#ctx0" brushRef="#br0" timeOffset="112">30294 10691 7824,'0'-13'-496,"0"1"394,0 5 0,1-3 52,3 6 1461,-2-5-895,9 7 0,-4-5-47,5 3 1,6 3 45,3-3 0,-2 2-58,2 2-109,-6 0-122,8 0 1,-9 2-140,3 2-18,-4 3 1,-2 1 11,-2 0 0,0 1 85,-5 3 1,1 5-193,-5-1 0,0 2 35,0-1 0,-2-4-203,-2 4 1,1 1 112,-5-2 1,0 5-265,-5-4 0,1 0 151,0 0 0,3-3-108,1 2 1,1-6 67,-1-2 1,1-5-12,3 1 113,2-3-123,-3-1 117,5 0 1,1-5 16,3-3 0,-1-5-182,6-3 0,-1-2 53,4-3 1,1-1 41,-1 6 1,0-5 237,1 4 1,-1-3-134,1 3 0,-5 1 232,0 3-156,-5 1 977,8-1-458,-10 7 436,5 0-576,-6 6 1,-2 6-25,-2 2 1,2 3-74,-7 1 0,7 1-44,-3-1 0,4 0-127,1 1 0,0-1 266,0 1-438,0-1 0,1-1 50,4-3 1,-3-2-110,7-6 1,-1 0 59,4 0 0,2 0-256,3 0 0,-2-2-54,5-2 0,-3-3-225,4-5 0,-6 0 9,1-1 377,-2 1 1,-1-1 23,-1 1 1,-1 0 102,-3-1 0,2 1 66,-6-1 0,0 1 450,-4 0-410,6-1 46,-5 6 800,5 2-366,-6 5 182,0-6-139,0 5-256,0-5 1,0 8 17,0 2 1,0 3-39,0 5 1,0 5 6,0-1 1,0 10-28,0-1 1,0 4 74,0 0 1,0 3-17,0 5 198,0 0-754,0 0 530,0 6-87,0-10 0,0 9-110,0-9 1,4-2-215,0 2 0,0-5 173,-4 1-1053,5-8 718,-3 2 0,5-8 49,-3 6 0,-3-10 127,3 1-559,-2-2 148,-2-3 494,0-2-165,0-5-53,0 0 678,0-5-339,0-2 1,-4-7 27,-1-2 316,-4-4-268,7-4 1,-7-7-23,5-2 0,0-4 35,4-4 0,-5-4-67,1-4-41,0-1 1,4 1-43,0-1 0,4 2-16,0 2 1,6 4-55,-2 4 0,7 8 80,2 5 1,1 2 96,-2 6 0,4 5-106,5 4 1,-2 5 106,-2-1 1,1 2-89,-6 2 1,-1 6 1,-6 2 1,-4 3-44,-5 2 1,0 5-148,0 2 0,-1-1-50,-3 2 1,-5-4 56,-7 3 1,1-3-408,-6 4 1,9-5 185,-5 5 1,2-6-948,-6 1 1,3-2 615,6-1 0,0-1 710,-1 0 0,1 1 0,-1-1 0</inkml:trace>
  <inkml:trace contextRef="#ctx0" brushRef="#br0" timeOffset="113">30951 10827 7824,'13'-12'-682,"-1"-1"1,2 1 416,3 0 1170,-4-1-504,11 1 0,-6-2-232,2-2-131,4 2 1,-9-10-51,6 4 0,-5-2 121,5 1 1,-6-3-225,2 4 1,-5-4 91,-4 0 1,-1 2 134,-3-3 0,-2 3-39,2-7 1,-4 1 57,-4-1 1,1 2-35,-5-6 1,-1 5 31,-3-1 0,0 8 183,-1 5 1,5 4-72,0 3 0,3 4-91,-3 5 1,4 2 35,-4 7 1,-1 5 249,-3 10 1,5 3-81,3 1 1,3 4 52,1 5 0,0 5-224,0-1 0,5 5-173,3-5 0,-1-1-872,2-7 0,-2 1 520,1-5 0,4-1-471,1-7 0,-1 1 346,5-6 0,2-3-594,2-5 1,-1-5 677,5 1 0,-7-4 381,7-4 0,-3-3 0,3-6 0</inkml:trace>
  <inkml:trace contextRef="#ctx0" brushRef="#br0" timeOffset="114">31485 10691 7327,'0'-7'-1308,"0"1"2446,0 6-669,-6 6 0,5-3 599,-3 5-514,2 0 1,-2 5 25,0-1 1,0-4-188,4 1 0,4-5-338,0 4 0,6-5 129,-2 1 0,0-3-163,5-1 0,1 0 125,6 0 0,4-5-440,-4-4 1,0-2 58,0-1 0,-3 0-345,4-1 502,-12 1 1,6-1 75,-10 1 0,-1 0-134,-4-1 0,-6-3-45,-2-1 146,-3 1 25,-7-2-1307,-1 4 863,-6 2 0,-3 6-62,-5 6 0,4 0-190,-8 0 0,4 6 706,0 2 0,3 3 0,5 1 0,0 1 0</inkml:trace>
  <inkml:trace contextRef="#ctx0" brushRef="#br0" timeOffset="115">32093 10616 7881,'-11'-8'0,"2"0"-986,-2 5 369,10-8 1076,-5 10 1620,6-10-1370,0 9-168,0-3-258,0 5 0,7 0 421,6 0-404,-1 5 1,12 1-158,-4 2 0,2 3 35,-1-3 0,1-1-308,-5 2 1,-1-3 158,-3 3 0,-1 2-435,0-3 0,-3-1 180,-1 1 1,-4-4-884,4 5 575,-5-1-51,3-1-46,-6-2 452,0 1-97,0-5 395,0 5-68,0-6 0,-6 0 74,-2 0 1,1 0 209,-1 0 0,4-2-129,-5-2 64,6-3-197,-8-5 0,10-2-1355,-3-2 869,3 2 1,1-8-189,0 5 0,5 1 601,3 3 0,5 1 0,3-1 0,-2 5 0,3 0 0,2 0 0,0-5 0</inkml:trace>
  <inkml:trace contextRef="#ctx0" brushRef="#br0" timeOffset="116">32477 10530 7881,'0'8'-1451,"0"0"1295,0 0 1,0 5 200,0-1 857,0 1-551,0-1 1,0-4 34,0 1 1,0-5 300,0 4-620,0-5 1,6 2-93,2-5 1,4 0 60,5 0 1,-2-1-184,6-3 1,0 1 183,3-5-310,-4-1 204,3-3 1,-5 0-541,3-1 419,-3 1 0,-6-1 53,0 1 0,-5 0 115,-3-1 1,-2-1 297,-2-2 1,-6 2-104,-2-2 1,-7 3 279,-2 5 0,-1 1-183,2 3 0,2 2 201,-2-2 0,-2 8-89,1 5 1,-1 3 655,2 5-669,2 2 0,-4 6 764,5 0-751,1 5 1,4-3 43,0 7 1,5-7-85,-1 2 1,4-3-398,4-1 1,7-6 107,5-2 1,11-3-313,-3-2 1,7-1 166,2-3-591,0-2 446,10-6 0,-5 0-452,4 0 1,-8-4-689,3 0 0,-2-6-193,2 2 1,-11 1 796,-5-1 0,-6 3 773,-3-3 0,-5 0 0,-7-10 0,-7-1 0</inkml:trace>
  <inkml:trace contextRef="#ctx0" brushRef="#br0" timeOffset="117">24377 12167 7839,'-7'-20'-404,"3"4"477,-3 8 0,5-3 1269,-3 9-351,5-3-546,0-1 0,1 6 271,3 0-253,-2 6-252,9 12 1289,-4 1-939,-1 6 0,5 1 496,-2 3-602,2 3 1,1 5-410,1 0 0,-5 0 33,0 0 1,-4-1-720,5-3 1,-7 2 455,2-6 0,-2 4-1327,-2-4 0,4-2 684,0-6 1,0 1-576,-4-6 1,2-3 1401,2-5 0,-3-5 0,5 2 0</inkml:trace>
  <inkml:trace contextRef="#ctx0" brushRef="#br0" timeOffset="118">24377 12539 7839,'-7'0'-884,"1"0"361,6 0 1605,0 0 0,6-6 70,2-2-733,3-3 676,7-1-647,-4-1 0,9-1 225,-2-2-892,2-3 0,2-2 234,0 0-582,0 1 442,-1-5 137,1 0 1,-4 4-1008,0 1 454,-6-1 170,3 2 0,-11-5-362,-3 4 0,-3-3 90,-1 3 409,0-4 0,-1 6-108,-3-2 477,-3-4-163,-6 11 0,2-1-78,3 6 1,-3 5 135,3-1 0,1 8 90,-1 4 1,3 9 109,-3 3 0,5 4 345,-1 0 0,3 5-265,1 0 0,0 6 336,0-2 1,4-1-203,0 1 1,2-2 157,-2 2 0,-1 2-142,5-6 0,-5 0-181,1-4 1,1-2-205,-1-2 0,6 1 103,-2-6 1,-1 1-599,1-5 0,-3-5 242,3-3-545,0 3 0,5-6 330,-1 4 1,-4-5 41,0-5 0,1-1 334,3-7 0,-4 1-116,1-1 0,-5 1 236,4 0 1,-5-1-85,1 1 0,1 4 1149,0-1-664,-1 6 0,-3-2 42,3 5 0,-1 0-193,5 0 0,-1 1 20,1 3 0,3 3-654,-2 6 1,-2-5 251,1 0 0,-1 1-972,1 3 1,3-1 564,-3-3 1,8 2-703,0-6 1,5 0 1137,-5-4 0,6 0 0,-2 0 0</inkml:trace>
  <inkml:trace contextRef="#ctx0" brushRef="#br0" timeOffset="119">25158 12477 7736,'-12'0'-1272,"5"0"946,1 0 2041,6 0 262,0 0-1851,6 0 1,2-2 174,9-2-101,-4 3-345,5-10 147,0 4 0,0-10 199,3 1-1103,2-1 691,-9 5 0,4 0-787,-6-1 682,1 1 1,-6-1 12,-3 1 1,-3 0-9,-1-1 1,-7 1 509,-5-1 0,-5 2-149,-3 3 0,-2-2 266,5 6 0,-5 0-154,1 4 1,3 6 847,2 2 1,-2 3 215,1 1 1,1 5-645,3-1 1,5 6 97,0-1 1,5 1-255,-1-1 0,4 5-396,4-5 0,3 3-29,5-7 0,6 0-347,3-5 1,2 0 309,2 1 0,4-6-434,0-3 0,6-3-561,-2-1 1,1 0-2449,-1 0 3479,3 0 0,-4-5 0,5-2 0</inkml:trace>
  <inkml:trace contextRef="#ctx0" brushRef="#br0" timeOffset="120">26597 12440 7892,'-12'0'-560,"-1"0"-570,6 0 844,2 0 1952,5 0-105,0 0 1,5 0-1230,4 0 1,2 0-52,1 0 1,5-6-450,-1-2 1,2 1 76,-1-1 1,-2-1-465,5-3 1,-4 0-326,0-1 1,-2-3 21,-2-1 513,1 1 1,-6 3 105,-3 1 0,-3 3-61,-1 1 0,-7 1 300,-5-1 0,-2 1 228,-7 3 1,6 3 334,-1-4 0,-2 5-327,1 5 1,1 2 427,3 5 0,5 0-274,0 1 0,5-1 348,-1 1 1,3 0-257,1 4 0,0-2-82,0 6 0,5-6-132,3 1 0,3 0-197,2 0 0,1-2-191,2 2 1,-1-2-327,6-1 1,0-2 146,3-3 1,1 2-1255,0-6 1,0 0-568,0-4 2120,-1 0 0,7 0 0,0 0 0</inkml:trace>
  <inkml:trace contextRef="#ctx0" brushRef="#br0" timeOffset="121">27118 12316 8187,'0'12'1397,"0"2"-397,0 2 1,0-1-514,0 6 1,0-4-147,0 3 0,2-5-1113,2 2 0,-3 1 302,3-2-1034,3 1 1,-4-6 372,5-3 1131,0-2 0,5-1 0,-1 2 0</inkml:trace>
  <inkml:trace contextRef="#ctx0" brushRef="#br0" timeOffset="122">27193 12105 7892,'-20'-20'0,"4"2"0,7 6-997,-2 5 689,5 2 1,-3 5-57,1 0 360,5 5 9,-2-3 1,1 10-39,-1 0 1,1 1 32,4 3 0,0 4 0,0-1 0</inkml:trace>
  <inkml:trace contextRef="#ctx0" brushRef="#br0" timeOffset="123">27292 12254 7892,'4'8'0,"0"0"-967,0-5 665,2 2 0,-5-3 1949,3 2-1000,3-3 0,-4 5 611,5-6-826,-5 5 0,7-2-32,-6 5 1,4-4-61,-4 5 1,2-5-317,-2 4 0,-3-4-50,3 4 1,-2-3-42,-2 3 1,1-4 106,3 4 0,-2-4-334,2 5 30,-3-1 0,-1 4 124,0 1 0,0-5-33,0 0 0,0 1 64,0 3 1,0-4 208,0 0 1,0-3-184,0 3 309,6-5 0,-4 4 164,7-3 21,-7-3-574,9 5 185,-4-6-562,6 0 235,-1 0-2532,0 0 1237,1 0 696,-1 0 904,1 0 0,-1-6 0,1-1 0</inkml:trace>
  <inkml:trace contextRef="#ctx0" brushRef="#br0" timeOffset="124">27093 12142 7892,'0'-13'0,"-4"1"0,0 0 255,0 5 1,4-4 68,0 3 467,-6 2 440,5 0-95,-4 6-687,5 0 1,-2 6 273,-2 2 12,3 9 0,-5 2 48,6 6-338,0 5 278,0-4-344,0 10 0,1-4 71,4 5 49,2-5-231,-1 4 0,4-10 181,-6 3-447,6-3 0,-7-5 216,5-1-224,0-5 70,-1 3 0,0-5 36,-3-1 0,-1-1-328,5-3-713,-5-2 708,2-6 1,-3 0-458,2 0 445,-3 0 1,9-7 35,-6-5 1,4-1 171,-4-3 1,5-4 150,-5 0 1,0-4-45,-4 0 0,4-1-126,0 0 1,2-4 155,-2 0 0,-1 6-43,5 6 0,-4-1 132,4 2 0,2 0-41,7 8 1,-4-1 242,4 4 0,-2 0-4,2 1 0,-2 4 114,5 0 1,0 1-33,0 7 1,-2 5-111,-5 3 0,-1 6 211,0-1 0,1-2-157,-1 2 0,-1 0-98,-2 4 1,0-5-366,-5 1 1,6-2-349,-2 2 0,-1-2-269,1-2 0,-3-4-915,3 4 0,0-7-1126,5-2 1,0-5 1425,4 1 0,-2-3-308,6-1 0,-1-1 1590,5-3 0,0-3 0,0-6 0</inkml:trace>
  <inkml:trace contextRef="#ctx0" brushRef="#br0" timeOffset="125">27813 11906 7827,'-19'-5'1257,"1"-2"850,11 0-1361,1 1 1,6 8 594,0 2 1,0 4-674,0 9 0,0 2 471,0 6 1,6 5-547,2 3 1,2 4-168,-2 5 1,2-2-134,-6 5 1,5-3-624,0 3-1,-2-5-224,1 1 0,-4-6-445,4-2 0,-4-6-1336,5 2 1,-5-4 1110,4-4 1,-5-7-478,1-6 0,3-5 509,1 1 1193,-2-3 0,5-1 0,-5 0 0</inkml:trace>
  <inkml:trace contextRef="#ctx0" brushRef="#br0" timeOffset="126">27788 12316 7827,'-11'-9'0,"3"1"-838,2 5 381,6-8 208,0 10 1313,0-5-640,6 1 0,1 3 727,5-2-783,6-3 1,1 6 210,6-3 0,0 1-194,0-1 1,-1 3 99,1-4 1,0 4-139,0 1 1,-2 0 308,-2 0 0,1 4-217,-5 0 1,-1 6 50,-3-2 0,-2 5-326,-3 3 0,2-2 58,-6 3 1,4 0-1116,-4 0 0,2 0 619,-2-5 0,-3 0-1940,3 1 1,-1-1 1027,1 1 1,-3-5 1185,4 0 0,2-5 0,-1 2 0</inkml:trace>
  <inkml:trace contextRef="#ctx0" brushRef="#br0" timeOffset="127">28185 11993 7764,'-17'-19'-649,"1"2"0,5 8 649,7 0 0,-3 7 0,4-3 0,-5 10 0,5 1 0,-8 7 0,4-1 0</inkml:trace>
  <inkml:trace contextRef="#ctx0" brushRef="#br0" timeOffset="128">28284 12179 7802,'14'4'0,"3"0"-1003,2 1 662,6-5 0,-5 5 2079,1 3-1058,0 3 1,-1-2-59,1-1 1,-4 0-204,3 5 1,-3-1-30,3 0 0,-4 1-123,0-1 1,-2-4-329,-2 1 0,-1-1 122,-2 4-838,2 1 448,-10-1 0,5 1-993,-6-1 641,0-5 418,0 4 0,-2-8 268,-2 5 1,1-5-130,-5 1 1,4-3 884,-4-1 0,-1 0-14,-3 0 528,0-5 1,-1-4-550,1-7 0,1 1-422,2-6 1,4 4-1139,5-3 1,0 3 578,0-3 1,5 3-463,4-4 1,6 8 357,1 0 1,2 1-1355,-1 4 0,-2-2 1713,6 2 0,-6-3 0,3 4 0</inkml:trace>
  <inkml:trace contextRef="#ctx0" brushRef="#br0" timeOffset="129">28805 12216 7802,'0'13'0,"0"-1"83,0 1 72,0-1 0,2-1 422,2-3 1,-3-1-180,3-3 1,3-2-327,1 2 1,5-3 45,3-1 0,0-1-81,4-3 1,-3-2 59,3-2 1,0-3-486,0 3 1,2-3 121,-5-2 0,0 1-565,-5-1 660,-5 1 0,-2 0 56,-5-1 1,-5-3 552,-3-1 0,-5 2-210,-3 7 1,0 1 705,-4 3 0,5 2-254,-2-2 1,-1 4 24,2 4 1,-1 3 312,5 5 0,-1 1-471,1-1 1,-1 5 263,1-1 1,5 2-335,3-1 0,3-3-366,1 2 1,1 2 71,3-1 0,3-1-351,5-3 1,2-1 10,3 0 0,3-5-92,9-3 1,-1-2-599,5-2 1,0 0-1187,4 0 0,-1-2-569,-3-2 1,0-3 2601,-8-5 0,3 0 0,-9-1 0</inkml:trace>
  <inkml:trace contextRef="#ctx0" brushRef="#br0" timeOffset="130">30741 12229 7747,'-5'-13'0,"1"1"0,-5 0-835,0-1 596,4 6 1,-10-2 789,2 4 0,-3 0-130,-1 1 1,2 2-40,-6-2 1,-3 7-128,-5 1 1,4 7 171,4 2 1,5-1 16,-5 5 0,8 2-37,-3 1 0,9 0-126,-5 0 1,7 0 305,1 0-386,3 4-750,1-10 465,0 9 1,5-9 3,4 2 0,7-3-83,5-5 1,2 2-419,2-6 1,0 0-822,0-4 1,-2 0-211,-2 0 985,2-6 627,-3 0 0,4-7 0,1 1 0</inkml:trace>
  <inkml:trace contextRef="#ctx0" brushRef="#br0" timeOffset="131">30728 12378 7747,'-7'5'-1496,"2"-4"2262,-1 5 12,5-6 184,-5 0-632,12-6 1,1 4 187,5-7-459,6 1 92,-4-4 0,9-2-3,-2-3 0,2 2-95,2-5 0,0-1-398,0-4 286,0 0 0,-1 1-63,1-1 0,-5 0-189,-4 0 1,-4-1 103,-3-3 0,-4 1 34,-5-5 1,0 0 206,0-4 0,-1 4-92,-3 0 1,-3 1 179,-6-1 1,2 8 182,3 9 96,-3 2-267,4 2 238,-5 5-192,5 7 1,-4 8 273,3 9 1,1 2-144,-2 6 1,7 1 268,-2 3 0,2 2-208,2 7 0,0 3 56,0 0 0,4 1-155,0-5 0,6 3 94,-2-3 0,2 2-157,-2-10 1,5 0-116,-1-5 0,1 0-123,3-4 1,3-2 55,2-5 224,2-6-1092,-3 4 610,3-10 1,-4 5 64,6-6-1055,0 0 785,-6-6 1,3-1-382,-5-5 529,5-1 1,-8-3-17,2-1 0,-3-3 142,-5 3 0,2-5 276,-6 1-110,0-2 1,-4-2-254,0 0 780,0 6-409,0 1 1,0 10 35,0 0 631,0 5-259,0-3-49,0 6-244,0 0 1,-4 6 29,0 2 0,0 3 183,4 1-173,-6 6 45,5-4-103,-5 4 0,6-1 129,0-1-539,0 1 176,6-5 0,-4 1 163,7-1-935,-1 0 345,-1-5-859,4 4 882,-4-9 1,9 3-110,1-5 1,1-5-251,-2-4 0,2-2 186,3-1 427,-3 0 1,-6-5-164,1 0 603,-1 1-248,0-2 0,-3 0-211,-1-3 857,-5 3-349,2 6 932,-5 0-37,0-1-509,0 6-434,0 2 1,0 6-6,0 3 1,-1 3-44,-3 6 1,2 0-261,-2 4 1,3-2 92,1 6 1,0-5-763,0 5 1,0-4 362,0 3 0,5-5-1300,4 2 1,2-3-14,1-2 379,0-5 953,1-1 1,5-6 317,2 0 0,9-6 0,3-1 0</inkml:trace>
  <inkml:trace contextRef="#ctx0" brushRef="#br0" timeOffset="132">31907 12030 7747,'-13'-7'-382,"1"-2"-48,-1 5 0,1-1 144,0 5 278,-6 6 6,4-5 1,-3 10 1273,9-2-774,-3-4 1,6 6-149,-4-3 1,4-1-44,5 2-106,0-1-84,0-1 59,5 4 0,2-8-14,6 5 1,0-1-1,4 1 0,-3 3 191,2-3-144,4 3-58,-7 2 0,5-5 47,-5 0-16,5 1 111,-10 3-220,8 0 1,-14 1 131,2-1-292,-3 1 226,-1-1 1,-7 0 84,-5 1-886,0-1 493,-12 1 0,5-1-10,-6 0-797,6-5 631,1 4 1,5-9-2090,1 2 1709,5-3 1,2-2 724,5-3 0,0-3 0,5-17 0,2-2 0</inkml:trace>
  <inkml:trace contextRef="#ctx0" brushRef="#br0" timeOffset="133">32006 11733 8395,'0'16'3171,"0"1"-2624,5 10 1,-3-6 340,2 8 1,-3 3 33,-1 1-569,0 2 1,4 3-191,1-1 0,-1-4-210,-4 0 1,0-5-879,0 1 0,4-3 633,0-1 0,4-6-1566,-4-3 0,6-2-61,-2-1 1273,-2-7-383,5 0 1029,-4-6 0,11 0 0,1 0 0</inkml:trace>
  <inkml:trace contextRef="#ctx0" brushRef="#br0" timeOffset="134">32031 12067 7878,'0'-6'1129,"0"-1"-2290,0 3 715,0-3 0,1 0 2069,3 3 0,3 2-718,5 2 1,6 0-1253,3 0 0,3-1 244,0-3 1,-3 2-1435,0-2 1,-1 3 732,5 1 0,0 0 804,0 0 0,-6 0 0,5 0 0,-5 0 0</inkml:trace>
  <inkml:trace contextRef="#ctx0" brushRef="#br0" timeOffset="135">32403 12055 7878,'0'7'-1400,"0"-2"1516,5-5 0,2 0 444,6 0 1,-1 0-154,0 0 1,1 0-524,-1 0 0,1 0-99,-1 0 0,5-4-68,-1 0 0,-3-4 111,-5 4 1,-4-4 139,4 3 0,-5-4 280,1 0 0,-2 3-129,-2-3 0,-6 2 123,-2-1 1,-7 3-45,-2 5 1,-1 0 542,2 0 1,2 0-75,-3 0 0,3 5 48,2 3 1,0 3-321,-1 2 1,5 1-150,0 2 1,5-1-399,-1 6 1,2-2 170,2 2-36,0 2 1,2-9-9,2 3 201,3 2-2049,5-5 1191,1 4 0,3-11-2038,1-3 1933,5-3 1,-7-1 786,6 0 0,-2-1 0,2-3 0,2-3 0,-2-6 0,2 1 0,2 0 0</inkml:trace>
  <inkml:trace contextRef="#ctx0" brushRef="#br0" timeOffset="136">32750 12030 7878,'-12'-26'0,"5"3"-320,1 10-100,6 1 2358,0 5-1218,6 1 1,-3 5-214,5-3 1,0 3 170,5-4 0,-1 4-99,0 1 0,2 6-180,3 2 1,1 3-124,2 1 0,-2 2-62,-5 3 1,3-4-46,1 4 1,-1 1 179,-3-2-337,-6 1 48,4-5 0,-6 1-57,3-1 0,-1-4-347,-3 1 1,-2-5-1785,2 4 1173,-3-5 656,-1 8-1053,0-10 827,0 5 1,-5-6 375,-3 0 103,2 0 1,-5 0-140,3 0 0,-3-2 1124,-2-2-524,6-3 682,-4-5-787,4-1 0,-4-4 278,3-4 0,-1-4 517,4-4 1,1-3-171,4-5-1360,11 6 386,-2-5 1,14 10 120,-2-3-998,2 8 747,2 3 0,4 7-2406,0 3 1705,0-3 0,-6 9-682,-2-2 1,1 3 665,-6 1 0,5 0 886,-4 0 0,-1 0 0,-3 0 0,-1 0 0</inkml:trace>
  <inkml:trace contextRef="#ctx0" brushRef="#br0" timeOffset="137">28954 8111 7878,'-32'-5'-267,"2"3"1,5-7-334,0 4 1,6 1 200,3 4 399,2 0 0,7 0 932,1 0-573,6 0 1,3 0 171,5 0 0,16-4-128,21 0 1,17-4-184,-17 6 1,1 0 0,3-3 0,2-1-493,10-1 1,2 1-1,0 0 1,1 0 313,3-2 0,2-1 0,-1 2 0,-1-1 17,-1 0 1,0 0 0,-1 1 0,0 0-72,-2-1 1,-2-1 0,-6 2 0,-1 1 44,-2-1 1,-1 1 0,-4 0 0,0 0-197,1 0 1,-1-1 0,-5 1-1,-1 0 58,-1-1 1,-2 1 0,30-2 37,-14 0 1,-9 5-67,-16-1 1,-5 3 37,-12 1 252,-5 0 1,-4 0 646,-12 0 0,-13 1-972,-19 3 0,-10-1 79,-15 5 0,30-4 0,0 0 63,-5 2 0,-1 1 1,1 1-1,0 0-29,-4 1 0,-1-1 0,-2 1 0,-1-1-226,-2-2 1,-1 0 0,1 1 0,-2 0 214,-4 1 1,-1 0 0,3 1 0,-1 2-249,-1 1 1,-1 0 0,2-1 0,1-1 282,3 0 1,1 1 0,5-3 0,1 0 43,7 2 1,2 1 0,-26 4 203,12 2 1,9-5-274,12-4 409,5 3 0,17-8-343,3 5 1,17-5-2,11 1 0,16-2 239,22-2 1,-25-3 0,1 0-126,10-1 1,3 0 0,0-2-1,1-1-73,8-1 1,0 0-1,3 0 1,0 1-129,3-3 1,0-1 0,2 1 0,-1 1-25,2-2 0,-1 1 0,-4 1 0,0 0-116,-4 3 0,0 0 1,1-2-1,-1 1-113,-4 0 0,0 1 0,-4-2 0,-1 1 218,-3 3 0,-1 0 0,-2-1 1,-2 0-71,-1 1 0,-1 0 0,-2-1 1,-1 0 22,28 1 1,-8-4 340,-16 4 1,-8-2-65,-13 2 710,-9 3 0,-15-5-668,-13 6 1,-21 0-201,-21 0 1,22 0 0,-1 0-75,-6 0 0,-1 0 0,-3 1 0,-1-1 28,-5 2 0,-2 1 0,-1-1 0,-1 1 33,-4 1 1,-2 0 0,-1 2 0,-1-1-226,-1-1 0,-1 1 1,20-1-1,-2 1 1,1 1 236,-2-1 0,0 0 0,1 1 0,2 1 0,0 0 0,2 0 73,-20 1 1,1 1 0,5-1 0,1 1-104,5 0 1,3-1 0,6-1-1,2 0 477,-24 9 1,21-6-469,16-2 0,8 1 63,9 3 1,13-4 706,11 0 1,15-5-524,18 1 0,24-4-73,-25-1 0,3-2 1,8-2-1,2-2 22,8-3 0,2-1 0,1 0 1,0-1-66,-16 3 0,1 1 0,0 0 0,-2 0 0,0-1 0,1 1-231,3 0 0,0-1 0,0 1 0,-2 0 0,-1 0 1,1 1 127,-2 0 0,0 0 1,0 0-1,19-2 1,-1 0-89,-2 3 1,-2 0 0,-6 0 0,-2 0-127,-3-1 1,-1 1-1,-4 0 1,-1 1 85,-2 1 1,-1 0 82,-3-2 1,-1 1 0,-4 3 0,-1 1-171,26-7-1796,-11 5 1029,-14-3 1017,-7 6 0,-8-4 0,-5 0 0,-6 0 0</inkml:trace>
  <inkml:trace contextRef="#ctx0" brushRef="#br0" timeOffset="138">30046 6152 7935,'-7'-6'-1019,"1"5"707,6-5 0,2 10-53,2 0 1196,-3 6 0,9 1 48,-6 6-467,6 5 0,-5-3 99,4 6 0,-3 1-220,-1 3 0,-4-3 8,3 3-78,-3-3-527,-1 5 287,0-5 1,0 0-180,0-5 0,0-2 235,0 2 0,2-2-1061,2-3 0,-1-3 466,5-1 1,-5 1-771,1-5 1328,3-3 0,0 6 0,5-4 0</inkml:trace>
  <inkml:trace contextRef="#ctx0" brushRef="#br0" timeOffset="139">29971 6226 7935,'-7'-25'-1076,"-4"6"740,10-5 1,-4 9-68,5-5 732,0 4-158,5-1 1,2 4-83,5 1 1314,6-1-855,-4 1 1,10 4 105,-4-1-160,4 7 1,-1-4 231,-2 6-526,2 0 75,-4 0-55,6 0-355,0 6 166,-6-5 1,3 10 102,-5-3 0,0 3-68,-5 2 0,0-1 264,1 1-858,-6-1 411,4 0 1,-10 1-98,3-1-193,-2 6 1,-4-4 20,-2 2-49,-3-2 227,-11 4 1,3-4-281,-6 2 0,1-2 183,-5-1 0,6-5-555,2 0 0,-1-1 860,2 1 0,-1 2 0,5-6 0,3 4 0,1-4 0,0 6 0,-5-3 0</inkml:trace>
  <inkml:trace contextRef="#ctx0" brushRef="#br0" timeOffset="140">31212 5792 7935,'0'-13'-1764,"0"5"1952,0 0 1,4 4 149,0-4 877,0 5-330,-4-8 462,0 9-928,0-3 1,-1 5 253,-3 0-478,-3 0 0,-5 0-14,-1 0 0,1 5-95,-1 4 0,1-2 99,-1 1 0,1-4-196,0 4 1,-2-4 53,-3 5 1,4-1-45,-4 4 0,2-2-10,-2 2 0,2-5-94,-6 10 1,1-6 13,-5 5 0,0-2-19,0-1 0,1 3 30,-1 1 1,0 1 78,0-2 0,6-2 13,2 2 1,-1-2-16,2-1 1,3-1 41,5 0 1,4-1 76,-4-2 244,5 2-106,-3-4 1,12 1-63,2 0 0,5-1 115,3 1 0,-1 3-50,6-2 0,0 2-34,4 1 0,1 0-38,3 1 1,-7-1-34,3 1 0,-3-1 27,2 0 0,1 5-45,0-1 0,-2 1 28,-2-5 1,1 5-15,-5-1 1,-1 1 127,-3-5 1,-2-3 33,-3-1-230,3 0 0,-5 0 288,2 1-1004,-3-7 407,1 4-642,-5 0-800,5-5 3,-1 4 0,-2 0-467,5-1 1,1 1 641,3-1 1493,0-2 0,1 3 0,-1-5 0</inkml:trace>
  <inkml:trace contextRef="#ctx0" brushRef="#br0" timeOffset="141">31770 5879 7935,'0'-9'-885,"0"1"1,-4 4 475,0-4 409,-6 5 0,9-2 0,-10 3 0,3-2 106,-3 3-98,-2-5 1,-1 7 7,-2 4 239,2-4 1,-4 10 363,6-4-275,-1 5-150,1 6 1,1-3 67,3 6 1,-2-6-83,6 2 1,-4 1 179,3-2 1,1 1 339,4-5-664,0 6 1,2-1 88,2-1 1,7 1-813,5-9 1,6 2 409,-1-2 1,7 1-602,1-4 1,4-1 877,-4-4 0,0-6 0,-5-1 0</inkml:trace>
  <inkml:trace contextRef="#ctx0" brushRef="#br0" timeOffset="142">32018 6015 7965,'-12'7'3,"5"-1"-1024,1-6 395,6 5 1589,0-4-91,0 5 194,0-6-730,0 0 1,6-1-234,2-4 0,3 3-183,2-7 0,-1 3 126,0-3 0,1-2-426,-1 3 0,1-3 47,-1-1 0,-1-2-106,-3-3 0,2 3 113,-6-2 1,4-3-3,-3-2 0,-1 2 119,-4-2 1,0-1 85,0-7 0,-2 3 138,-2-3-15,-3 3 0,-1-2 0,0 3 0,0-1 0,-5 10 375,1-1-260,-1 10 1,5 2 224,0 5 0,4 0-116,-5 0 0,5 5 193,-4 3 0,5 5-73,-1 3 1,3 4 128,1 4 1,0 1 181,0 0-392,5 0 1,-2 0 64,5-1 1,-4 1 278,5 0-426,-1 0 1,0 0-157,0 0 0,-1-2 71,2-2 1,2 1-290,-3-6 170,3 1 1,1-5 98,1 1-800,-1-1 511,1-5 1,-1 2 48,0-4-670,-5-1 518,10-4 1,-13 0-369,8 0 431,-2-6 0,2 3-119,1-5 0,-5 0-43,0-4 297,-5-1 0,7-3 73,-6-1 1,4-5-211,-4 1 581,0 3-284,-4-5 0,0 9-42,0-2 716,0 2-288,0 2 184,0 5-179,0 1-199,0 6 1,0 1 54,0 4 0,0 2 248,0 5 1,0 0-168,0 1 1,0 0 22,0 4 0,5-3-96,-1 2 0,4-2-207,-4-1 0,4-1-46,-4 0 1,2 1-218,-2-1 22,3-5 0,1 3-56,1-6 0,-5 0 150,4-4-1249,0 0 866,5 0 1,-1 0-70,0 0 0,1-4-225,-1 0 1,1-6 401,-1 2 0,-1-3 385,-3-2-276,-2 1 212,-1 0 0,-3-5 157,2 0 1,-3 1 109,-1 4-115,0-1 988,0 1-476,0 5-192,0 1-247,0 6 1,0 2 99,0 2 120,0 3-205,0 5 0,4 2-409,1 2 116,-1-2 1,0 4 141,0-5-1576,6-1 732,-3 0 396,-1 1-1180,5-6 998,-4 4 0,6-6-107,-1 3 659,1 3 0,-1-9 0,6 3 0,1-10 0,6-2 0</inkml:trace>
  <inkml:trace contextRef="#ctx0" brushRef="#br0" timeOffset="143">32775 5829 8089,'-19'-5'-1845,"1"3"1422,11-3 428,-4 5 375,4 0-190,0 5 96,2 2 0,5 1-129,0 1 0,5-2 406,3 1 0,3 1-102,2-4 0,3 3 27,1-4 0,-1 6-2,-3-2 0,-1-1 260,1 1-321,-1 0-190,0 5 1,-5-1-133,-3 1 81,-2-1 0,-4 0-885,-2 1 0,-3-2-1001,-5-3 316,0 3 1,-1-5 238,1 2 1147,5-3 0,1-5 0,6 0 0,0 0 0,6-11 0,1-2 0</inkml:trace>
  <inkml:trace contextRef="#ctx0" brushRef="#br0" timeOffset="144">32887 5593 8089,'0'-12'-1882,"0"0"2223,0 5 0,4 7 1311,0 8-1084,0 9 1,0 2 343,0 6 0,5-1-349,-5 1 1,5 4-206,0 0 0,0 4-123,0-4 1,2 4-811,-3-4 0,-1 0 433,1-4 0,-1-4-366,1-1 1,2-5-283,-6 2 0,6-3-776,-2-2 0,-1-5 1566,1-3 0,0 3 0,5 0 0</inkml:trace>
  <inkml:trace contextRef="#ctx0" brushRef="#br0" timeOffset="145">33023 5854 8089,'-7'0'-2299,"2"0"2318,5 0-17,5 0 0,-2 0 2,5 0-15,-5 0 14,8 0-27,-4 0 24,5 0 0,1 5 0,-1 2 0</inkml:trace>
  <inkml:trace contextRef="#ctx0" brushRef="#br0" timeOffset="146">33184 5891 8089,'0'7'-1886,"0"-1"1517,0-6 865,0 0-317,6 0 0,-3 0 24,5 0 1,-4 0-70,4 0 1,1-5-391,3 1 154,0-5 1,1 6-117,-1-5 0,-1 3 134,-2-3 1,-3 4-43,-1-4 137,-4 0 0,4-1-38,-5 1 1,-1 1-71,-3-1 353,3-3-133,-10 9 0,4-3 439,-6 5-344,1 0 1,4 0 91,-1 0 0,2 5 351,-1 4-283,-3 2-382,10 1 139,-5 1 1,6 0-92,0 4 0,0-3-171,0 2 1,2-2-187,2-2 1,1 1-601,3-1 1,4-1 347,-4-3 223,3 3 342,1-9 0,6 3 0,1-5 0</inkml:trace>
  <inkml:trace contextRef="#ctx0" brushRef="#br0" timeOffset="147">33420 5842 8089,'1'-9'-559,"4"1"-688,-4 0 840,4 1 1387,1 1-581,-5 6 1,6 0 8,-3 0 1,-1 0-28,5 0 0,-3 4 216,3 1-268,0 4 1,3-2-37,-3 6 0,3-1-1,-2 0 1,0 1-224,0-1 0,0 1 271,-5-1-587,6 0 234,-9 1-316,10-1-51,-9 1 0,3-5-79,-5 0 199,0-5-14,0 2 25,0-5 53,0 0 912,-5 0-551,-2 0 0,-4-1 348,3-3 1,2-3-240,6-5 0,0-2-437,0-3 0,2-2-54,2-6 0,4 0-95,8 1 0,0 4-191,4 4 1,-3 2-687,4 1 1,-2 7 156,1 1 1032,-2-1 0,-11 4 0,-1-3 0</inkml:trace>
  <inkml:trace contextRef="#ctx0" brushRef="#br0" timeOffset="148">32291 6598 8205,'-12'-5'0,"4"2"-610,-1-5-77,1 5 0,-4-3 229,-1 6 460,1 0-2,-1 0 0,-3 0 57,-1 0-27,1 0 0,3 6 54,1 2 1,0 3 12,-1 1 0,1 1 245,-1-1 0,5 1-106,0-1 1,5 0-3,-1 1 0,1-1 116,-1 1-13,3-1-250,-5 0 0,10-3-170,0-1 1,6-5-94,-2 1 1,1-3 79,3-1 0,-2-1-576,6-3 437,-2 2 1,-2-9-182,1 3 111,-1-3 177,1-1 1,-2-5 127,-3 1 0,3-1 0,-4-1 0,0-1 0,-3-6 0,3 6 0,-6-9 0,3 3 0,-2-2 0,-2 2 0,-5-1-63,1-3 1,-5 3 61,0-3 0,2 7 47,-1 1 1,4 10-40,-4-1 305,5 8-198,-8-2 1,10 12 177,-3 2 0,2 4-13,2 5 1,0 2 200,0 6 1,0 0 11,0-1 1,2 1-86,2 0 1,3-2-82,5-2 1,0 3-68,1-4 0,-1 4-115,1 0 0,-4-4 52,4-4 0,-6-2-340,9-2 0,-5 1-571,6-1 0,-4-3 223,0-1 161,-1-5 1,1 2-302,-1-5 1,-4 0 272,1 0 1,-3-1-428,3-3 220,2-3 624,-4-6-92,0 1 0,-2-2 72,-5-2-58,6 2 1,-5-4 86,3 5 0,-3 5 686,-1 0 16,0 5-204,0-2-120,0-1-64,0 5-141,6 1 0,-5 3-21,3 5-202,3 0 54,-5 4-323,9 1 166,-4-1 0,0 1-747,-3-1 0,1-4 16,-1 1-25,6-1 842,-3 4 0,5-5 0,1-1 0</inkml:trace>
  <inkml:trace contextRef="#ctx0" brushRef="#br0" timeOffset="149">32502 6424 8205,'-19'-12'0,"2"0"-1219,3-1 838,8 6 0,-5-2-70,2 5 452,4-1-1,-1 5 0,2 2 0,0 2 1,0 3-3,4 5 2,0-5 0,0 4 0,0-4 0</inkml:trace>
  <inkml:trace contextRef="#ctx0" brushRef="#br0" timeOffset="150">32812 6548 7505,'-7'-5'-1312,"-4"4"875,3-4 437,3 4 0,-7 1 0,6 0 0,-7 0 164,1 0-154,-1 0 1,2 1 609,3 4-357,-3 1 1,4 3 275,-5-1 1,1 0-189,2 5 0,-2-1 51,3 0 0,1 1-100,-1-1 0,4 1-90,-4-1 1,5-4 310,-1 1-638,2-1-74,2 4 1,4-3-174,1-1 1,4-5-360,0 1 0,2-3 363,1-1 1,0-4-291,1 0 1,-1-6 333,1 2 1,-1 1 313,0-1 0,-3-1 0,-1-3 0,-5 0 0,1-1 0,-3 1 0,-1-5 272,0 1-234,0-1 1,0 9 1162,0 0-876,0 5 0,0-4 305,0 3-53,0 3-470,6 6 1,-5-1 109,3 9 0,2-2-227,-2 5 0,1-2-262,0 2 0,-3-2-336,7-1 0,-5-1 180,4 0 0,0 1-714,5-1 1142,-6 1 0,9-1 0,-2 0 0</inkml:trace>
  <inkml:trace contextRef="#ctx0" brushRef="#br0" timeOffset="151">32949 6561 8089,'0'-7'-878,"0"1"1576,0 6 78,0 0-190,5 6 0,-3-3-162,2 5 0,-3 0-124,-1 5 0,0-1-65,0 0 1,0-3-187,0-1-254,6 0-50,-5 5 0,4-5 112,-5 0-327,6-5-111,-5 2-419,10-5 463,-4 0 134,6 0 0,-1-4 72,1 0 1,-5-5 371,0 0 1,-4-3-84,4-5 1,-3 2 334,3-5 0,-5 4 356,1 0 258,3-3-736,-6 5 1,9 0 372,-6 6-3,0 5-134,1-3 1,1 8-116,2 2 0,2 3 194,-6 5-287,6 1 0,-9-1 160,3 0-312,3 6 118,-6-4 0,6 4-59,-3-6-185,-2 1 134,3-1 1,-3-1-166,2-2 285,-3 2-1227,10-10 737,-9 4 1,5 0 63,-3-1-643,-3 0 553,10-4 1,-4-2-37,5-2 1,-3 2 2,-1-7 0,-1 5 440,1-4-62,3 0 1,-9-5-240,2 1 656,3-6-337,-6 4 0,4-8 77,-5 6 0,5-1 14,-1 5 721,0-1-169,1 6-24,-3-4-444,9 10 1,-8-3 311,5 8-287,-5 3 1,6 1 118,-5 0 1,5 1-14,-5 3 0,5 0-193,0 1 1,-4-1 37,-1 1 1,2-1-1117,-2 0-491,6 1 104,-4-1 1,7-1 292,-1-2 1,1-4-1576,-1-5 1913,1 0 637,-1 0 0,-5 0 0,-2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7:49.625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22900 546 8057,'0'-9'-155,"-1"3"1,-2-1 0,-2 0 0,-2-2 0,-3 3 0,-1 1 0,-1 4 0,-1 1 0,0 0 0,-3 1 0,0 4 0,1 1 0,1 3 369,1-1 1,-3 4-1,-1 5 1,2 0-1,1-1 1,2 2-1,0 1 1,-1 3 39,1 2 1,-1 1-172,1-1 1,5 1 0,3 0-152,3 0 0,1 0-96,0-1 102,0-4 0,0 2-142,0-6 0,5 5 143,3-5 0,1 0-131,3-8-14,-2 3 161,8-4-38,0 0 1,-1-2 0,6-5-1,-3 0 1,1 0-203,-2 0 219,5-5 96,-11-2-102,11-6 7,-10 1 0,4 0-61,-6-1 304,0-5-102,-5 4 1,3-3 170,-6 4 1,4 1 69,-4-1 133,1 1-201,-5 0-103,0-1 0,0 5 88,0 0 1,0 3-99,0-3 1,-2 5-20,-2-1-185,3-3-41,-10 6 211,9-4-142,-3 5 0,3 0 1,0 1 358,-3 3-244,1-3 32,4 5 0,0-5-13,0 3 27,0-2 4,0 3-71,0 1-58,0-5 96,0 5 13,0-6 1297,0 0-1212,0 5-149,0-3 23,0 9 0,0-9-30,0 7 1,0-5 30,0 4 1,0-4-64,0 4 51,0 1 4,0 3 54,0 1-73,6-1 1,-5 0 5,3 1 1,-2 1-9,-2 2 1,0 2-20,0 3 0,4 2 0,0-2 86,-1 2-164,4 2 94,-6 0 1,9 0-140,-6-1 1,5 5-1,0 0 82,2-1 0,1-2-577,1-1 347,-1 0 0,2-5 1,1 1-378,1 1 0,5-4 75,-4-2 80,-1-2 313,-3 4 1,-1-4 90,0 3-98,1-9 0,-5 3-235,0-3 349,-5 3-27,3 1 1,-6 1-240,0-1 726,-6-5-357,-1 4 1,-5-4 149,-1 6 1,0-2-1,-3-2 409,0-1-369,-6-5-118,8 8 0,-8-9 168,6 2 0,-5-3-131,4-1 1,-3-5-33,3-4 1,-4-3-8,5-5 0,3-2-121,5-6 0,5-5-834,-1-3 651,3-3 1,6-5-1,4-2-8,2-1-1246,1 4 923,6-3 1,1 6-75,6 0 375,0 0 1,5-1-1,2 1 1</inkml:trace>
  <inkml:trace contextRef="#ctx0" brushRef="#br0" timeOffset="1">23310 930 7944,'-7'-5'-1631,"1"3"1223,6-9 878,0 4 1,2-1-9,2 0 0,3 4-134,5-5 0,2 7 0,2-4-32,5 1 0,-2 3-61,2-2 0,0 3-76,4 1-110,-1 0-34,1 0 1,-6 4-158,-2 0 0,1 6 206,-2-2-913,7 3 629,-10 1 1,5 1-799,-5-1 536,-1 1 244,0-1 0,-3 0-244,-1 1 482,-5-1 0,6 1 0,-4-1 0,-1 0 0,-4 1 0,-2-5 0,-2 0 0,-3-1 0,-5 1-154,-1 4 112,1-11 1,0 4 41,-1-5 272,1 0-125,-1-5 0,1-3-44,0-9 1,1 2-57,2-6 0,0 1-182,5-5 0,-1 1 129,5 4 1,6-2-175,2 5 0,3 1 34,2 3 1,3 1 145,1-1 0,5 6 0,-3-4 0,6 5 0,0-7 0</inkml:trace>
  <inkml:trace contextRef="#ctx0" brushRef="#br0" timeOffset="2">24116 819 6573,'-18'0'-365,"4"0"1,-2 0 318,2 0 1,6 0 339,-1 0-267,1 5 0,-8-2 27,-1 5 344,1 0-223,3 5 1,5-1-6,0 1 0,-1 0-72,-3 4 0,4-3 1,1 2 24,1-2 1,2-2-169,4 1 132,0-1 0,0 1 121,0-1-93,0 0-436,0-5 233,6 4 1,1-9-409,5 2 1,6-3 228,3-1 1,1 0 95,-2 0 1,2-1 170,-5-3 0,5-3 0,-8-6 0,2 1 0,-2 0 0,-2-6 0,-5 3 0,-3-6 0,-1 4 0,1-3 0,-2 0 0,2-2-43,-3 2 0,-1 4 53,0 0 719,-5 2-224,3 7-61,-3 2-47,5 5-239,0 0-131,0 5 0,0 2 1,0 6-46,0-1 0,0 0 104,0 1 1,1-1-681,3 1 0,3-1 315,6 0 0,-1 1-161,0-1 440,6-5 0,2 4 0,5-4 0</inkml:trace>
  <inkml:trace contextRef="#ctx0" brushRef="#br0" timeOffset="3">24563 831 6161,'-7'5'-207,"1"2"1,6 6 760,0-1 1,0 2-248,0 2 1,0 4 0,0 5 158,0-1 0,0 5 146,0 0-152,0 0-294,6 2 0,-3-1-82,5 3 0,-4 1 0,3-5 333,-2-1-651,5-2 226,-9-1 55,10 0 0,-8-1 147,5 1 1,-3-5 100,3-4-574,-5 3 0,2-5 0,-5 3 269,0-9 293,0 3-131,0-10 0,-1 4-198,-3-10 91,-3-2 0,-4-10-144,2-4 1,-2-8 147,3-4 1,-3-8 0,0-6-47,3-6 0,-2 1 81,6-6-1343,0 0 1278,4 2 0,0 1 154,0 5 1,5 10-96,4 3 0,3 12-155,5 0 105,-4 9 0,7-2-196,-4 5 1,2 6-1,4 2 207,-1-1 0,-6 5-124,2-3 0,0 7-55,0 1 1,-5 7 0,-5 0 674,-1 4 0,2 7-762,-4-1 156,0-3 0,-9 5-74,-3-2 0,-5 6 14,-3 2 1,-2 0-531,-3-4 0,-2-2 34,2-2-12,3 3 0,0-11 639,6 4 0,-3-3 0,1-3 0,3-3 0,1-3 0,-2-5 0</inkml:trace>
  <inkml:trace contextRef="#ctx0" brushRef="#br0" timeOffset="4">24885 446 7912,'0'-6'-1358,"2"0"815,2 6 1171,3 6 0,4 0-151,-3 7 1,3 1-22,-3 2 1,-1 5-101,1 8 0,-4 3 72,5 5-265,-6-6 0,6 9-40,-5-2-109,6 2 163,-9-3 0,9 0-199,-6 0 44,0-5 1,0 2-80,1-5 0,3-4 1,-3-6 155,2-1 1,0-1-270,1-5 1,-1-4-106,-3 1 168,-2-7-72,3 4 27,-5-6 112,6 0 203,-5-6-85,5-6 0,-2-7-90,0-6 22,6-5 1,-8-1-7,7-2 0,-5 3 556,4 5-328,0 0 1,3 6 385,-2 3-410,2 7 1,-4 2 49,5 3-162,0 3 19,1-5 1,3 10-189,1 1 1,3 4-1,-3 1-153,-2 5 1,3-1-880,-1 2 857,-1-2-1075,2 4 38,-4-4 0,5 4 1285,-2-6 0,-3 1 0,3-1 0</inkml:trace>
  <inkml:trace contextRef="#ctx0" brushRef="#br0" timeOffset="5">26858 571 7433,'0'-13'-1274,"0"1"1274,0-1 0,-2 1 0,-2-1 0,1 2 0,-5 3-139,5-3 295,-8 10 1,4-6 234,-5 3-186,0 2 1,-2-3-69,-3 5 0,3 1 104,-2 3 1,-2 3-88,1 6 1,-3-1-29,3 0 0,-1 6 270,2 3-101,8 3-167,-9 0 1,11 1 37,-2 0 12,-3 5-36,10-4 1,-5 5-280,6-6 98,0-1-813,6 1 616,1 0 1,5-4-23,1-1-1002,4-5 606,3 3 477,10-5 1,2-1 176,5 1 0,-5-7 0,15 5 0,-2-4 0</inkml:trace>
  <inkml:trace contextRef="#ctx0" brushRef="#br0" timeOffset="6">27168 967 5887,'12'0'460,"1"-4"-290,-1 0 0,0-6-37,1 2 1,3-4-45,1-5 0,4 2-282,-5-6 1,2 5-284,-1-5 333,-4 1 1,7-5 71,-4 0-27,-2-5-236,4 3 301,-11-8 40,4 8-7,-10-8 0,5 4 0,-6-2 0,0 3 0,0 5 0,0 6-7,0 2-34,-6 3 41,5 8 0,-10 0 169,2 6-4,-2 0 1,3 1-143,0 4 186,0 7 6,-5 2-198,1 9 385,-1-4-227,7 12 1,-4-5 177,6 3-264,0 3-21,4-6 1,0 6 105,0-4 1,4-1 25,0 2 0,6-3-108,-2-1 1,4-1 10,5 1 0,-2-4-312,6 0 0,-2-6 95,2 1 1,2-2-526,-2-2 292,2-5 194,2 4 1,0-9-263,0 2 0,-2-3 415,-2-1 0,1 0 0,-6 0 0,2-5 0,-1-4 0,-4-2 0,4-1 0,-5-5 0,-3 1 0,0-5 0,-5 5 0,5-5 0,-5 4 0,0-3-13,-4 3 243,6 1 11,-5 3 211,4 1-269,-5 5 1,0 3-43,0 8 0,0-1 113,0 5 1,0 2-120,0 6 1,0-2-62,0 3 1,0-4 71,0 0 0,0-1-216,0 1 1,5-5-70,-1 0 0,5-1-104,0 1 1,2 2-26,1-6 0,2 0 81,2-4 0,-2 0-246,3 0 0,1 0 433,-2 0 0,1-5 0,-5-4 0,1-2 0,-1-1 0,-4 0 0,0-1 0,-5-1 0,1-2 0,2 2 0,-2-2 0,0 2-50,-4 1 1,0 5 295,0 0 893,0 5-756,0-2 0,0 6-170,0 3 0,0-1-28,0 5 0,0 0-233,0 5 1,0-1 114,0 1 0,4 0-658,0 4 1,5-3 331,-5 2 0,5-2-277,0-2 0,-2 1 536,1-1 0,6 1 0,5-1 0</inkml:trace>
  <inkml:trace contextRef="#ctx0" brushRef="#br0" timeOffset="7">28520 695 7999,'-19'0'-914,"1"0"0,7 1 703,2 3 0,-2-3 211,3 4 0,-3 0 0,-1-1 0,3 4 0,1-3 59,5 4-2,-2-2 0,5 1 114,0 1 0,1-5-108,3 4 0,3-4 86,6 4 0,3-5-132,1 1 0,3 2-1,-3-2 1,4 4 16,-5-4 1,2 6 30,-1-2 0,-4-1 34,4 1 0,-3-1-46,-2 2 1,1 2 18,-1-3 1,-5-1-18,-3 1-21,-3 0 0,-1 5-23,0-1 0,-5-4-94,-3 1 1,-8-1-385,0 4 0,-6-1 198,1-2 1,3 0 113,2-5 156,-4 6 0,7-9 0,-4 4 0,9-10 0,2-1 0</inkml:trace>
  <inkml:trace contextRef="#ctx0" brushRef="#br0" timeOffset="8">28731 397 6175,'12'5'500,"-5"2"0,3 11-49,-6 3 165,6 2 1,-8 6 74,7 0-340,-7 6 0,5-8 87,-3 6 1,-2 0-203,2 5-159,3-7 0,-4 4-454,5-6 1,-4 0 284,4-5 0,-4 0-1164,5-4 1,-1-2 673,4-5 1,1-1 581,-1 1 0,1-1 0,-1 0 0</inkml:trace>
  <inkml:trace contextRef="#ctx0" brushRef="#br0" timeOffset="9">28842 707 7898,'-6'0'-879,"0"-6"0,7 1 879,4-3 0,1 2 0,7 6 0,-1-1 0,1-3 0,0 2 0,4-2 0,2 3 0,6-5 0,0-1 0</inkml:trace>
  <inkml:trace contextRef="#ctx0" brushRef="#br0" timeOffset="10">29239 781 6545,'9'0'-541,"-1"0"541,0 0 0,5-4 0,-1 0 0,5-1 0,-1 0 0,1 3 0,-5-7 0,5 3 0,-1-3 0,1-2 0,-5 3 0,1 1 0,-1-1 0,-4 0 0,0-5 0,-5 1 0,1-1 0,-2 1 0,-2 0 0,-6-1 0,-2 1 0,-3 1 0,-1 2 0,-2 0 0,-3 5 0,3 0-8,-2 4 0,1 5 125,-2 3 1,3 5 260,-2 3 1,2-1-147,2 6 0,-1 0 91,1 4 0,4-1-143,-1 1 1,7 0-353,-3 0 0,4-2 19,1-2 1,7 1-69,5-6 1,2 1 240,7-5 1,5-5-21,7-3 0,3 3 0,1 0 0</inkml:trace>
  <inkml:trace contextRef="#ctx0" brushRef="#br0" timeOffset="11">29760 682 7832,'7'-5'-2088,"4"3"2088,-4-9 96,6 10 50,-1-5 1,1 6 245,-1 0 0,0 2-99,1 2 1,-1 1 163,1 4 1,3 2-69,1-3 0,-1 3-71,-3 1 0,-1 1-198,0-1 0,1-4-133,-1 1 1,-4-1 10,1 4 0,-2 1 109,1-1 0,-1 1-573,-3-1 1,-3-4 79,3 0-734,-2 1 471,-2 3 450,0 1 1,-4-5 207,0 0 0,-6-5 230,2 1 0,-3-3 41,-2-1 1,2-5 315,3-3 1,-3-3-220,3-2 0,2-5-54,2-2 1,3-2-251,1 1 0,0-5 132,0 5 1,5-4-701,3 9 1,8-5-141,0 4 0,6 1-1363,-1 4 1998,2-1 0,8 1 0,0-1 0</inkml:trace>
  <inkml:trace contextRef="#ctx0" brushRef="#br0" timeOffset="12">30716 682 7336,'7'0'-1582,"4"6"1582,-10 1 0,10 5 0,-5 4 0,2 1 0,3 0 0,-10 0 0,6-3 0,-3 3 0,-2 1 0,2-2 0,-3 1 0,-1-5 0,0 1 0,0-1 0,0 0 0</inkml:trace>
  <inkml:trace contextRef="#ctx0" brushRef="#br0" timeOffset="13">30703 434 7863,'-12'-25'-527,"4"6"-660,-1 2 792,7 9 395,-4 3 0,6 5 0,0 0 0,6 11 0,0 2 0</inkml:trace>
  <inkml:trace contextRef="#ctx0" brushRef="#br0" timeOffset="14">31001 682 8008,'12'6'-916,"1"-5"0,-5 9 493,0-6 1417,-5 5-593,8-2 1,-8 2-319,5-1-145,-5-5 44,8 8 3,-10-4 202,5-1-538,-6 5 141,0-9 210,5 3-230,-3-5-43,3 0 24,-5 0 149,0 0-4,6 0 1,3-5-59,4-3 0,2-8 162,-7 0 0,3-5 0,2 5 0,-1-1 0,1 5 0,-1 1 0,0 2 73,1-2 0,-1 10-105,1-3 1,-1 3 477,0 1-205,1 5 0,-1 2-18,1 5 0,-5 1-111,0-1 1,5 1-14,3-1 1,1 0-67,-5 1 0,3-1 85,6 1 1,-3-1-156,11 0 0,-6-3 49,6-1 1,3-5-329,1 1 0,0-3-13,4-1 1,-5-1 15,9-3 0,-9-2 313,5-2 0,-7-3 0,4 3 0,-10-5 0,5-3 0,-11 2 0,3-3 0,-6-1 0,-3 2 0,-3-5 0,-1 5 0,-5-5 0,1 4 0,-7-3 176,-1 3 126,-11 1 0,2 5 63,-7 2 1,-2 4-101,5 5 1,-5 1-38,1 3 1,-2 3-56,-2 6 1,6 0-28,2 4 1,2-2-57,-1 6 1,2-6-143,-3 2 0,8-4-8,0 0 0,7-1-203,-2 1 1,4-2-280,4-3 1,-2 1 272,7-4 0,4-1-160,8-4 1,4-2 428,4-2 0,-3-3 0,3-5 0,-3-2 0,-1-2 0,-4 2 0,-1-3 0,-4 4 0,0 0 0,-6 5 0,-2 0 0,-4 1-99,4-2 169,-5 4 485,3 5-84,-6 0-249,0 0 1,0 5-42,0 4 0,0-1 103,0 4 1,0-2-56,0 7 1,0 2 1,0 2 0,0 2 37,0 2 0,0 0-99,0-1 0,1 1 46,3 0 1,-2 4 3,2 0 1,1 0-241,-1-4 0,6 1 122,-2 3 0,3-3-413,2 3 0,-1-7 150,1-1 0,-1-1 54,0 5 1,1 0-445,-1 0 0,-4-1 202,1 1 1,-5 0-195,4 0 0,-5-2 144,1-2 0,-8 2 308,-4-2 1,-3-3 36,-2-2 0,-5 2 180,-2-1 1,-3-1-199,3-3 1,-4-1 222,4 1 1,-4-5 653,-1 0 1,5-5-411,-1 1 1,5-3 282,-5-1 0,6-6-210,-2-7 0,9-10-632,4-10 0,2-10 193,2-7 1,7-5-1543,6-7 0,12 0 1005,-8 31 1,3 0 508,0 0 0,2 0 0,2 1 0,1 1 0,1-2 0,1 0 0,3-1 0,0-1 0</inkml:trace>
  <inkml:trace contextRef="#ctx0" brushRef="#br0" timeOffset="15">20767 2555 8142,'-13'-6'-598,"5"5"-747,0-3 972,5 2 392,-3 2 1,6 0-6,0 0 711,11 0-461,3 0 0,12 0 103,3 0 120,3 0-256,11 0 0,-3 0-143,5 0 0,1 0-168,3 0 0,5-1-798,0-3 1,-5 3 598,-3-4 0,-2-1 87,2-3 1,0 2-92,-4-1 283,5 0 0,-9-5 0,5 1 0</inkml:trace>
  <inkml:trace contextRef="#ctx0" brushRef="#br0" timeOffset="16">21449 2443 8142,'-25'7'-1496,"6"-1"1122,2-6 0,3 0 376,2 0 1,0 0 203,-1 0 635,1 5-559,-1 2 1,7 5 0,1 2 203,4 3 1,1 2-213,0 6 0,0 1-19,0 3 0,6 0-424,2 8 168,3-8 1,-3 15-1,0-9-50,2-1 1,0 1-510,-2 2 0,3 0-742,-3 0 895,3-5 1,-2 0 113,-1-4 0,0-1 293,4 2 0,1-3 0,-1-1 0</inkml:trace>
  <inkml:trace contextRef="#ctx0" brushRef="#br0" timeOffset="17">21176 3212 8135,'-12'0'-1842,"5"0"2011,1 0 35,6 0 0,3-5 5,5-4-290,0 4-23,16-6-373,-5 4 311,6-5 0,4 3 91,0 1 7,5 0 0,-6-5 0,5 1 68,1 0 0,8-1 0,2 1 0</inkml:trace>
  <inkml:trace contextRef="#ctx0" brushRef="#br0" timeOffset="18">21858 2840 8130,'-7'0'-1643,"2"-1"2978,5-3-818,0 2 0,0-2-198,0 8 0,1 3-80,3 6 1,-1 0 47,5 4-225,-5-3 1,7 9-1,-5-4 91,2 1 1,-3 2-78,5-6 0,-7 2 94,3-1 1,0-4-635,-1 4 330,6-9 0,-7 3-1169,5-2 994,-5-4 0,3 1-669,-1-6 504,-4 0 365,10 0 1,-8-6 0,4-2 106,-2-3 0,1-3-28,-2-3 0,-3-2 47,3-6 0,-2 2-58,-2 2 541,0 3-341,5 0 1,-3 9 152,2-4 1,1 8 0,1-2 162,1 1-322,-5 2-260,9 4-82,-9 0-154,9 0 0,-4 0 27,5 0-162,-5 6 293,4 1 0,-4 1-50,5 0 0,1 1-56,-1 3 0,1 2 291,-1 2 0,6-2 0,1 4 0</inkml:trace>
  <inkml:trace contextRef="#ctx0" brushRef="#br0" timeOffset="19">22454 2828 8077,'-7'-6'-1737,"1"5"1367,6-5 1286,0 6-542,0 6 1,2-3 458,2 5-475,-3 6 0,9 5-24,-6 6 0,6 5 1,-3 3 55,-1 3 1,4 3-286,-6 2 1,4 2 128,-3 2 1,3-1-552,-4-2 0,4-3-154,-4 7 0,5-6-478,-5 1 1,4-2-152,-4-2 547,6-5 326,-9-2 0,9-7 227,-6-2 0,0-3 0,0-10 0,0 1 0,1-7 0,-5 4 0</inkml:trace>
  <inkml:trace contextRef="#ctx0" brushRef="#br0" timeOffset="20">22516 3001 7413,'-7'-31'-759,"1"-5"1,6 10 973,0-3 1,2 8 8,2 5 0,3-2 0,5 1 242,1 2 0,3 3-214,1 3 1,1 0-61,-2 4 1,2 1-76,3 4 1,1 0 100,-6 0 0,1 4-94,-5 1-64,1 10 0,-1-6-70,0 12 0,-5 0 0,-3 4 191,-2-1-310,-2 1 84,-6 0 0,-5 0 38,-5 0 0,-8-3-139,0 2 1,-1-3 152,-4 4-1192,3 0 639,6-12 0,-2 10 3,6-7 0,-1-1 543,5-7 0,-1 4 0,1-11 0,0 4 0</inkml:trace>
  <inkml:trace contextRef="#ctx0" brushRef="#br0" timeOffset="21">22888 2828 6939,'7'5'-822,"-2"2"2012,-5 6-427,0-1-140,6 0-327,-5 1 0,5-1 122,-6 1-471,0 4 232,0-3 1,0 4 54,0-5 1,4-1-286,0 0 1,0-3-941,-4-1 672,6 0-643,1-1 529,5-1 134,0-6 0,1 0-108,-1 0 0,1-3 19,-1-5 388,0-1 0,1-9 0,-2 2 0,-3-1 0,2-3 0,-6 3 0,1-4-33,0 5 1,-4-1 32,3 5 483,-3 5-269,-1 2-75,0 5 700,0 0-618,6 0 132,-5 5-129,5 2 1,-6 9 79,0 1 242,5 0-257,2 0 1,1-3-34,1 3 1,-1-3-18,4-2 1,1 0-194,-1 1 1,5-2 126,-1-3 0,2 2-303,-1-6 0,-2 0-123,6-4 0,-1-1-122,5-4 0,-4-3 57,-1-8 1,-3 1 93,4-6 0,-6-4-357,1-4 0,-2-5 207,-1 1 0,-2-5-369,-3-3 743,3-3 0,-10-2 0,3 0 0,-2-5 0,-8 1 0,-2-2-96,-3 5 24,-1-1 1,-1 14 71,1 1 346,5 11-273,-4-1 0,8 13 774,-5-2-544,5 8 1,-4-2-22,3 6 0,1 11-36,-5 6 0,5 6 0,-1 8 361,3 6 1,1 7-155,0 10 0,4-2-232,0 6 1,6 0-408,-2 4-1043,3-6 1265,-4-1 0,4-5-80,-3 0 0,5-10 77,3-3 0,-1-8-1440,6 0 657,0-9 428,3-2-1548,1-11 1278,0-1 0,0-6 592,0 0 0,-1 0 0,1 0 0</inkml:trace>
  <inkml:trace contextRef="#ctx0" brushRef="#br0" timeOffset="22">23446 2691 7915,'-12'7'-943,"-1"-1"669,6-6 1,1 0 1690,1 0-312,4 0-1009,-4 0 0,5-2 83,0-2 0,5 3-1162,3-3 0,9-3 571,4-1 0,7-3 412,6-2 0,1 1 0,3-1 0</inkml:trace>
  <inkml:trace contextRef="#ctx0" brushRef="#br0" timeOffset="23">24029 2518 6632,'-7'0'-797,"2"0"785,5 0 1,0 1 6,0 3 0,-2 3 5,-2 5 0,3 1 0,-5-1 0</inkml:trace>
  <inkml:trace contextRef="#ctx0" brushRef="#br0" timeOffset="24">24104 2865 7905,'0'12'-481,"0"1"1,1-5 1099,3 0 982,-2 1-1410,3-3 0,-5 1-672,0-3 481,0-2 0,6 3 0,0-5 0</inkml:trace>
  <inkml:trace contextRef="#ctx0" brushRef="#br0" timeOffset="25">25716 2381 6907,'0'-19'-1123,"0"2"1179,-5-2-47,3 11 1,-7-9 21,5 9 1,-6-3 33,2-1-45,-9 5 169,3 1-79,-9 6 0,4 0 31,-6 0 0,0 3 1,-1 4-25,-3 5 1,3 9 135,-3 0 0,-2 2-158,3 2 1,3 5-32,4 3 0,2 3-83,-2 1 1,3 2 85,6 2 1,1-4-497,2 1 194,4-7 149,5-6 0,1-1-196,3-4 0,3-2 127,6-5 1,5-2 0,2-3 37,4-4 0,2-3 133,3-1 1,1-1-166,3-3 186,3-3 1,-6-5-1,4-1-67,-5 1 120,-9-1-37,4 1 0,-11 0 314,4-1 1,-5 5 74,-3 0 239,2-1-191,-10 2-161,5-4-189,-6 10 0,0 1 0,0 8 109,0 3 0,0 7-16,0 3 1,0 2-62,0 2 0,0 1-20,0 3 0,0 3 93,0 5 0,4 0 136,0 1 0,7 4-98,1 4-1060,1-4 957,5 7 1,-1-7-512,4 4 0,-2 1 172,2-6 0,-2 0-725,2-3 679,-3-7 1,-1 4 0,-1-8-70,-1-3 1,-2-1-35,-5-6 267,3-1-209,-10-3 768,5-1-218,-6-5-173,0 4 1,-7-10-133,-5 4 1,-2-4 109,-7-1 0,-4 0 192,-4 0-188,-5 0 0,2-1 86,-5-4 1,0-2-133,0-5 0,2-4-53,-2-1 1,8-1-9,-4 2 0,11 2 0,5-3-350,3 3-48,2 2 1,5-4-149,3-1 1,4-5-1,4 3-220,4-1 0,9-3 764,4 2 0,2-2 0,7-7 0,2-2 0</inkml:trace>
  <inkml:trace contextRef="#ctx0" brushRef="#br0" timeOffset="26">26002 2865 7451,'5'-7'-665,"-2"-3"1,5 5 750,2-2 0,1 4 519,1-1 0,-3 1 194,-1-1-398,0 3-144,-1-5 0,4 8-60,-3 2-1,3-3 1,2 10-237,-1-2 0,1 2 120,-1 1 0,-4-4-345,0 0 0,1 2 199,3 7 1,1-4-106,-1 4 1,-1-3-83,-3-2 0,3 1-92,-2-1 0,-3 5 0,1-1-45,-1-1 1,2-1 110,-4-2 0,0-3 351,-4-1 0,0-4-138,0 4 793,0-5-308,-5 3 0,-2-8-219,-5-2 0,-1-4 176,1-9 1,-1 2-75,1-6 0,4 1-478,-1-5 1,7 4 131,-2 1 1,2-1-967,2-4 542,11 6 1,-3 1 15,9 6 1,2 1 451,2 2-341,2-2 341,2 10 0,0-6 0,0 3 0,5-3 0,2-5 0</inkml:trace>
  <inkml:trace contextRef="#ctx0" brushRef="#br0" timeOffset="27">26845 2729 7435,'-12'0'-1232,"-1"0"821,1 0 602,5 0-164,-9 0 1,7 0 261,-7 0 1,2 4 398,2 0 1,2 5-236,-2 0 0,6-2-160,-6 1 0,2 2-159,-2 6 0,3-2 105,1 2 0,4-2-130,-4-1 116,5-1-187,-3 0 0,6 1-132,0-1 0,0-4 5,0 1 0,6-5-275,2 4 1,3-5-752,2 1 768,-1-3 0,2-1-36,2 0 0,-1-1 83,6-3 1,-6-3 0,2-5 299,-3-1 0,-2 1 0,0-1 0,-5-3 0,-1-1 0,-1 2 0,-3-4 0,3 5 0,-5-2 0,-5-4 509,3 6 26,-9 2 432,10 1-493,-10 10-159,10-5 1,-5 7 466,6 4-428,0 2-99,0 5 1,0 0 179,0 1-70,0-1-640,6 1 256,0-1 0,7 0-1158,-1 1 864,1-6 0,-1 2-242,0-5 1,5 2-478,0-2 0,3-3 1032,-3 4 0,5-10 0,-3-1 0</inkml:trace>
  <inkml:trace contextRef="#ctx0" brushRef="#br0" timeOffset="28">27155 2679 5829,'-7'8'711,"3"0"1,3 1-230,1 3 1,0 2 47,0 2 0,5 5-125,4 8 0,-2 0 109,1 8 1,0-2-27,5 6 1,-5-1-13,0 1 1,-4-2-273,5 2 0,-3-2-175,3-2 0,-2-1 43,-3-3 0,-3-3 93,3-5 0,-2-2-425,-2-2 0,4-2 248,0-2 1,0-7-705,-4 2 361,0-2-30,0-3 0,-1-2 158,-4-5 1,3 0 107,-7 0 1,1-5 36,-4-4 0,-1-3 140,1-5 1,-2-3-31,-2-9 0,2-3 208,-3-5 0,5-7 44,4-6-499,-3 1 0,5-12 64,-2 3 1,2 3 125,6 1 1,0 3-86,0 2 0,6 9 20,2 2 1,7 11 18,2 2 0,5 6 42,-1 6 1,2 1-14,2-1 1,-2 7-1,-2 1 169,-5 4 1,2 1-94,-1 0 0,-1 7 207,-3 5 0,-5 2-333,0 7 0,-5-5-173,1 5 0,-2 0 11,-2 4 1,-3-1-211,-5 1 0,-1 0 62,-7 0 1,-3 0-97,-2-1 1,-1 1 116,1 0 0,-2-2 385,2-2 0,-2-3 0,-2-6 0</inkml:trace>
  <inkml:trace contextRef="#ctx0" brushRef="#br0" timeOffset="29">27503 2195 7880,'12'0'-238,"1"0"279,4 0 0,-3 7 661,3 6-386,-3 4 1,-2 8 262,0 0-351,1 11 0,-1-3-35,1 8 1,-1 3 139,0 2-965,-5 2 481,4-4 174,-4 4 1,1-10 56,1-1 0,-5-1-122,4-7 0,-4-2-330,5-6 162,-7-3 190,9-6-157,-9 1-28,3-7 1051,1 0-1073,-5-6 202,10 0 0,-8-7-48,5-5 45,-5-6 0,8-8 64,-3-3 1,-2-2 141,-2-2 0,3-1 790,1 5-664,-2-6 0,5 15 129,-3-1 71,-3 6 1,6 4-128,-2 3 0,3 2-181,5 6 1,-2 1-46,5 4 0,0 3-155,0 8 0,4 2-306,-3 3 1,2 2 268,2-2 0,-2 3-919,-2 0 1,2-3 0,-3-2-55,-1-1-1179,-1 4 2193,-6-8 0,1 4 0,-1-6 0</inkml:trace>
  <inkml:trace contextRef="#ctx0" brushRef="#br0" timeOffset="30">29301 2245 7880,'0'-8'0,"0"-1"-1073,0 1 737,0 1 1,0-4 335,0 3 0,0 2 0,-5-5 0,-2 4 0,-5 1 0,2 0 0,-2 6 0,2 0-55,-8 0 320,6 0 0,-5 1 461,1 4-497,-6 1 20,8 7 348,-10 5-302,11-4 0,-7 10 143,4 1-40,2 5-198,-4 8 0,6 4 146,-1 4-435,1-3 1,5 5 117,3-3 96,2-2 1,2 0-99,0-6 1,6-4-327,2 0 245,9-11 0,2 6-61,6-12 1,1 1 88,3-5 1,-2-4-23,7 1 0,-5-7 58,4 3 1,-2-4-120,2-1 1,-2-1 122,-6-4 0,-5 0-87,1-3 0,-7-3-127,-2 2 1,0-2 105,-3-1 1,-4-2 33,-1-2 1,-2 2-1,-2-3 1,-2 2 133,-2-1 1,-1 2-78,-4-3 1,0 4 121,5 0 0,-5 1-42,5-1 0,0 1 38,4-1 1,0 1 51,0 0-108,0-1 0,2 2 143,2 3 1,3-2-86,5 6 0,0 0 161,1 4 0,-1-4-63,1 0 1,-1 0 19,0 4 0,1 0-32,-1 0 1,1 4-14,-1 0 0,-4 6-26,1-2 0,-1 3 28,4 1 1,-1 1-41,-2-1 0,2 0 6,-3 1 1,-1 3-189,1 1 0,-4 0 96,4-5 0,-5 4-708,1 1 0,2 0-169,-2-5 0,1 2-519,0 2 1,-4-6 304,3 2 0,3-2 1025,1 2 0,-2 1 0,5-6 0,-4-2 0</inkml:trace>
  <inkml:trace contextRef="#ctx0" brushRef="#br0" timeOffset="31">30120 2468 7881,'0'-12'268,"2"1"434,2 2-326,-3-2-161,10 10 2,-4-5 105,5 6-226,1-5 1,1 4-143,2-4 77,-2 4-437,4 1 1,-4 0-1877,2 0 2282,-2 0 0,4 6 0,-6 0 0</inkml:trace>
  <inkml:trace contextRef="#ctx0" brushRef="#br0" timeOffset="32">30195 2716 7982,'-7'0'-1942,"1"0"1665,6 0 277,6 0 0,-5 0 0,10 0 0,-3 0 0,5-4 0,3 0 0,2-4 0,3 3 0,2-4 0,-5 6 0,3-5 0,2 0 0,-3-5 0</inkml:trace>
  <inkml:trace contextRef="#ctx0" brushRef="#br0" timeOffset="33">31113 2108 7951,'-6'-12'-1368,"5"0"1026,-3-1 0,-2 5 408,2 0 1,-6 5 110,2-1 1,-3 2 233,-1 2 1,-5 0-221,1 0 0,-2 6 250,1 2 1,2 7 56,-6 2 0,6 9-145,-1-1 1,-2 9 141,1 4 0,-4 4-104,5 8 1,1 4-262,6-1 1,4 5 104,5-4 1,0 0-279,0-5 1,11-5 97,6-2 0,2-4-430,6 0 1,-3-7-146,7-2 1,2-4-426,2-4 0,0-2-50,5-3 0,-5-6 373,4 3 0,0-9 622,-4 0 0,2-1 0,-2-5 0,-1-3 0,2 1 0,5 1 0</inkml:trace>
  <inkml:trace contextRef="#ctx0" brushRef="#br0" timeOffset="34">31398 2369 7924,'0'-13'0,"0"5"-540,0 0-538,6 5 808,-5-2 0,4 5 1165,1 0-386,-5 0 38,5 5 1,-2-2 89,0 5-264,6 6 125,-9 0-222,10 9 0,-8-4-58,5 6 0,-5 0 108,1 0-51,3-6-136,-6 5 1,10-6 54,-2 2 1,-2 2-62,1-5-39,0-1 1,0-3-79,1-1 70,-1 1-260,4-1 125,1-5 0,-5-2 32,0-5 0,-4-1 85,5-3 1,-5-3-12,4-5 0,-1-2-24,1-3 0,2-3 171,-6-9 1,1 1-26,0-5 0,-3 0-24,7-4 1,-5-1-551,4 1 1,-4 6 212,4 2 1,-5 4-629,1 4 0,3 3 393,2 6 1,-3 4-458,3-1 0,-5 7 195,4-3 1,-1 5-211,1 5 889,3 1 0,-4 7 0,6-1 0</inkml:trace>
  <inkml:trace contextRef="#ctx0" brushRef="#br0" timeOffset="35">32006 2729 7976,'-6'6'-1430,"5"5"1161,-3-2 1768,2 2-933,2 1 1,0-4-611,0 1 25,-5-1 1,2 6-447,-5 2 0,4-2 321,-4 3 0,3-4-453,-3 0 1,5-5 596,-1 0 0,-3 1 0,0 3 0</inkml:trace>
  <inkml:trace contextRef="#ctx0" brushRef="#br0" timeOffset="36">32353 2319 8276,'-5'-12'-2045,"5"1"2576,0 3 1875,0 2-1810,5 6 1,-5 6 334,0 2-343,0 3-565,0 7 157,0 1 0,0 7-215,0 3 1,0-1 134,0 5 1,0-4-508,0 4 1,0-4 313,0 4 0,2-6-522,2 2 0,-3-7 226,3-1 1,-2-6-2092,-2 2 2480,0-3 0,5-2 0,2 0 0</inkml:trace>
  <inkml:trace contextRef="#ctx0" brushRef="#br0" timeOffset="37">32341 2232 8397,'0'-12'-2146,"0"0"1722,0-1 456,5 1 0,2 1 142,6 3-67,-1 2 1,5 2-209,-1 0 125,1 0 1,-4 4-163,4 0 1,-3 0 96,2 0 0,2 0 0,-1 0 0,-1 0 38,-3 0 0,-1 1 3,1 3 0,-7-3 0,0 5 0</inkml:trace>
  <inkml:trace contextRef="#ctx0" brushRef="#br0" timeOffset="38">32403 2406 8152,'7'0'-966,"-2"0"1,1 0 519,2 0 517,-2 0-66,5-5 1,-5 3 7,7-2-67,-6 3 57,9 1 1,-7 0 2,7 0-36,-8 0 31,9 0 1,-13 0-2,8 0 0,-2 5 0,3 2 0</inkml:trace>
  <inkml:trace contextRef="#ctx0" brushRef="#br0" timeOffset="39">32328 2815 6971,'9'0'-1191,"-1"0"1661,-5 0 1,8 0 171,-3 0-215,9 0-293,-9 0 0,12-4-343,-7 0 1,6-1 116,-2 0 1,1 4-73,-2-3 0,2-2 103,3 2 1,-1-1-270,-7 1 0,6 2 125,-6-2 0,2-1 205,-3 0 0,6-4 0,1 2 0</inkml:trace>
  <inkml:trace contextRef="#ctx0" brushRef="#br0" timeOffset="40">32874 2927 8308,'0'-7'30,"0"2"296,6 5-179,-5 5 46,5-4 0,-6 10 193,0-2-721,0 2 240,0 1-605,-6 1 526,-1-1 1,-5 0 28,-1 1-932,1-1 741,0 1 1,-5 3-67,1 1 402,-1-1 0,5-9 0,-1 4 0,1-4 0</inkml:trace>
  <inkml:trace contextRef="#ctx0" brushRef="#br0" timeOffset="41">33023 2332 8308,'0'-13'-2049,"1"2"1576,4 3 2447,-4 2-556,5 6-618,-6 0-62,0 0 1,0 6 53,0 2-599,5 9 0,-2-2-47,5 6 1,-5-2 126,1 2 1,-3 2-286,-1-2 0,4-2 123,1 2 1,3-2-35,-4 2 1,4 1 4,-4-6 0,5 1-265,-5-5 1,0 0-280,-4 1 19,5-6 83,2-2-192,0-5 73,4 0 387,-9 0 1,9-5-70,-3-3 1,-1-4 43,1 0 0,-4-4-59,5-1 0,-3-4-144,3 5 245,2-1 0,-9 5 12,7-1 1,-5 7 184,4 1-44,-5 4 0,4 1-97,-3 0 0,-1 1 181,5 4 0,-4 0-114,4 3 0,-4 3 95,5-2 0,-5 2-58,4 1 1,-1-4 327,1 1-260,3-1 1,-4 0 54,6 0 1,-5-5 280,0 1-369,0-2 0,5-4-28,-1-2 1,-3-1 27,-1-4 0,-4-3-126,4 0 1,-5-1 25,1-3 1,-1-4-152,1 0 0,-3-4-573,4-1 1,-4 3 367,-1-2 1,0 6-795,0-7 1,0 8-240,0 1 419,0 2 950,0 2 0,0 5 0,0-4 0,0 4 0</inkml:trace>
  <inkml:trace contextRef="#ctx0" brushRef="#br0" timeOffset="42">33420 1811 8308,'-7'-13'-1218,"2"1"2082,5 5 82,0 2-643,0 5 0,0 2 427,0 7-376,5-1 0,3 15 118,9-2 575,-3 2-608,15 8 1,-9-4 307,9 6-294,9 0-369,-11 5 1,21 7-156,-10 1-717,-6-18 0,0 0 788,0 18 0,2-17 0,1 2 0,-15-7 0</inkml:trace>
  <inkml:trace contextRef="#ctx0" brushRef="#br0" timeOffset="43">33866 2869 8308,'-24'15'0,"-34"16"-1251,0-7 729,23-11 0,1-1 0,-18 13 522,-6 0-338,0-6 0,7-1 1,-4-6-1</inkml:trace>
  <inkml:trace contextRef="#ctx0" brushRef="#br0" timeOffset="44">22578 4601 7392,'-13'-7'-1233,"5"-4"822,0 3 949,5-3 1,-4-1 489,3-1 269,3 1-530,-5-1-91,6 7-415,0 0 1,2 7 95,2 4-125,3 1-61,5 12 0,6 2 82,3 4 1,-2 3-129,2 2 0,-1 2 100,5 6 0,-4 1 169,-1-1-1221,-4-5 786,7 3 0,-8-8-514,6 2 503,-6-3 0,7-3 127,-5-2 0,-1-3-6,-3-6 0,-1-1 123,0-3 1,-3 2 90,-1-6 268,-5 0 0,6-9-508,-5-3 0,2-9 214,-2-4 0,-3-2-306,4-2 1,-3-5 141,2-3-443,-2-3 245,3-7 0,-5 3-478,0-5 453,0-1 1,2 1 0,0 2-92,3 5-1307,4 3 310,-2 10-1310,6 6 1840,-1 1 1,0 11 687,1 3 0,5 14 0,1 3 0</inkml:trace>
  <inkml:trace contextRef="#ctx0" brushRef="#br0" timeOffset="45">23756 4812 7480,'-7'0'-116,"2"0"604,5 0 1,0 1-92,0 4 0,4 2-441,0 5 73,6 6 0,-9-3 0,5 4-1227,-1-1 822,-3-1 1,4-1 124,-1 1 1,-3-2 0,5-5-347,-1-2 597,3 0 0,-2-1 0,6-1 0</inkml:trace>
  <inkml:trace contextRef="#ctx0" brushRef="#br0" timeOffset="46">23831 4614 6594,'-18'-18'-715,"4"4"715,-4-4 0,6 7 0,-1 3 0,6 2 0,-4 1 0,9 3 0,-7-2 0,7 3 0,-4 2 0,6 3 0,0 3 0,0 6 0</inkml:trace>
  <inkml:trace contextRef="#ctx0" brushRef="#br0" timeOffset="47">24228 4676 7446,'-13'7'-1284,"1"-1"1284,-1-1 0,1 1 0,-2 3 0,-2-1 0,2 0 0,-4 5 0,4-1-340,-2 1 346,2-1-2,2 0 1,2 1 69,6-1-58,0-5 329,4 4-203,0-4 1,1 0 116,3-3 1,3-3-141,5-1 0,5 2 11,0 2 0,5-3 116,-2 3 1,0-2-154,0-2 1,1 0 0,4 0 205,0 0-125,-1 5-22,-4-3-12,-2 3 233,-1 1-248,-3-5 0,4 10 85,-5-3 176,-7-2-169,5 5-107,-9-4 1,2 5 31,-8 1 0,-3-1-547,-5 0 314,-6 1 0,0-1-337,-3 1 0,-5-1-518,5 0 0,-4-1-472,9-2 1418,-6 2 0,2-4 0,-4 5 0</inkml:trace>
  <inkml:trace contextRef="#ctx0" brushRef="#br0" timeOffset="48">25282 4341 7969,'-19'-13'325,"6"-4"1,8 3 760,5-3-272,0 9-609,0 2 1,1 8 31,3 2 1,-1 4 99,5 9 1,-1-2 73,2 6 92,2 5-223,-4 0 0,5 10-147,0-3 0,1 7-122,-1 1 0,1 2-1471,-1-2 1056,0-2 0,-3 8-418,-1-6 1,0 0-343,5-3 1,-1-7 0,-1-2 1163,-3-3 0,3-1 0,-4 0 0</inkml:trace>
  <inkml:trace contextRef="#ctx0" brushRef="#br0" timeOffset="49">25419 4700 7939,'-6'-12'0,"5"5"0,-5-4 0,6 3 304,0 2-84,6-5 1,1 6 532,5-3-266,-5-3-217,4 9 1,0-9-412,6 3 126,-1-3 0,2-2-379,-4 1 350,9-6 0,-8 4-730,6-2 1,-6-3 469,2-2 0,-8 2-45,0-2 0,-2 4-91,1-3 1,-3-1 439,-5-4 0,0-4 0,0 0 0,-5 0 0,-3 5 0,-3 0 0,-2 4 0,1 2 0,-1 5 0,1 6 0,-1 2 0,1 5 0,4 5 0,0 4 72,5 7 108,-8 3 0,9 6 306,-2 0-147,3 0 1,1 5 181,0 3 250,5 3-429,2 1 1,4-1 133,-2-3 0,2 6-125,-3-6 0,3 5-324,1-5 1,1-1-43,-1 1 0,0-5-78,1 1 0,-1-7-91,1-2 1,-1-4-1089,1 0 452,-1-2 0,0-7-33,1-3 807,-1-3 0,1-2 40,-1-3 0,-5-4 160,-3-9 1,2 2-22,-2-6 0,0 1-95,-4-5 1,4 1 465,0 4 1,0 2 80,-4 5 891,6 1-329,1 5-588,5 1 1,0 6-209,1 0 1,-2 6-118,-3 2 1,3 5-360,-3 3 1,2-2 186,-2 3 0,3-2-609,-2 1 349,2-2 214,1 4 0,0-7-2743,1-3 1222,-1 3 537,6-4-292,-4 6 1260,4-7 0,0 0 0,1-6 0</inkml:trace>
  <inkml:trace contextRef="#ctx0" brushRef="#br0" timeOffset="50">26138 4663 5893,'8'0'642,"1"0"-316,-1-5 1,8 3-118,1-2 0,1 2-264,-2-3-66,4 4 0,5-10 1,-5 4-274,1-5 0,0-1 166,3 1 1,-3-1 168,0 1 1,-7 0 21,-2-1 0,-1 1 37,-7-1 0,0 1 0,-4 0 0,-5-1 0,-4 1 0,-3-1 0,-4 1 0,0 5 179,-4 3 1,3 3 261,-4 1 1,2 5 326,-2 3 1,-1 3-323,6 2 0,-2 5 350,1 2 1,4 5-298,-4 4 0,9-3-24,4 3 0,2-1-243,2 1 0,3-7-143,5 3 0,2-5-67,11 1 0,-1-4-302,5-9 0,5 1-1550,4-4 1,3-1 329,4-4 1500,-2 0 0,3 0 0,-4 0 0</inkml:trace>
  <inkml:trace contextRef="#ctx0" brushRef="#br0" timeOffset="51">27738 4477 7891,'0'-12'-1071,"0"5"736,0-4 1,0 8-68,0-5 662,-5 5-220,-2-2 73,-5 5 0,-2 0 176,-3 0 0,3 5-88,-2 3 58,-3 3-96,5 2 0,-4-4 13,6 4-29,-1-9-90,1 13 1,3-11 46,1 7 1,5-5 116,-1 0-285,3-5 1,1 3 166,0-1 10,0-3 23,0 3-73,5-5 1,8 0-112,8 0 106,-4 0 0,11 0-188,-3 0 0,2 0 59,-2 0 1,4 4-98,0 0 1,-1 2 63,-8-2 1,0-1-21,-4 5 0,-6-4 87,2 4 0,-8-3 22,0 3 1,-2 0 1,-2 4 1,-6 1 166,-2-1 0,-4 1-202,-5-1 1,2 0 32,-6 1 1,5-1-519,-5 1 1,6-2 231,-2-3 0,4 2 301,0-6 0,5 4 0,0-4 0,5 0 0,-8 2 0,4 1 0</inkml:trace>
  <inkml:trace contextRef="#ctx0" brushRef="#br0" timeOffset="52">28098 4527 7891,'7'0'-1753,"4"0"1753,-4 0-92,5 5 163,1-3 1,-1 3 98,1-5-183,-1 0 0,0-4-2,1 0 0,3-4-22,1 4 1,-1-6-126,-3 2 0,-1-2 97,1 2 1,-2-3 54,-3 2 0,-1-2-1,-3-1 1,-3 4 10,3 0 0,-6-1 0,-2-3 0,-6 4 0,2-1 0,-5 7 0,-3-3 0,2 4 0,-3 1 0,4 1 0,0 4 0,-3 1 182,-1 7 1,2-1-62,7 1 0,-3 0 225,2 4 0,3 1-85,-3 3 1,6 1 29,-1-6 0,3 5-37,1-5 1,5 1 203,4-5 0,6 1-21,1-1 0,7-4-160,-3 1 0,5-7-176,4 3 0,-1-4 128,5-1 1,0-1-431,4-4 1,-1-2 205,-3-5 0,1-2-531,-5-2 1,0-4 106,-4-4 0,0-1-172,0 0 0,-6-1 155,-3-3 1,-2-3 93,-1-5 0,-6 0-1,-3 0 1,-3-2 342,-1-2 0,-5 1-3,-4-6 0,-2 6 3,-1-1 0,-1 9 161,1 7 1,0 2-115,-1 6 0,2 5 941,3 4-603,-3 5 0,5 4 17,-2 12 1,3 5 88,5 7 1,0 5-130,0 3 0,1 10 152,3 6 1,-1 1-219,5 4 0,0-2-267,5 2 0,-1-7 124,1 2 1,-1-3-789,0-1 1,2-6-239,3-6 0,2-6-653,6 2 0,0-8 1526,-1-4 0,1-5 0,0-4 0,0-4 0,0-2 0</inkml:trace>
  <inkml:trace contextRef="#ctx0" brushRef="#br0" timeOffset="53">28768 4415 7891,'-7'-7'0,"2"-4"-266,5 3 0,5-2-798,3 2 798,3-3 0,7 4 292,2 0 0,6-4-12,3 3-5,3 3-141,5-6 1,0-2 0,0-6-1</inkml:trace>
  <inkml:trace contextRef="#ctx0" brushRef="#br0" timeOffset="54">30046 4390 7419,'7'-5'-1666,"4"-2"1666,-10-5 0,5-1 403,-6 6-215,0 2 1,-2 5 82,-2 0 1,-3 0-113,-5 0 0,-1 1 95,1 3 0,0 5-119,-1 7 0,1-2 168,-1 2 1,5 0-80,0 0 0,5-1 112,-1 6 0,3-6-59,1 2 0,0-4-67,0 0 1,1-5-229,3 0 1,3-3 87,5 3 0,2-5-275,3 1 0,2-4 134,6-4 1,0 1-696,-1-5 0,1-5 353,0-3 1,-6-1-284,-2 5 1,-5-1 340,-3 1 1,-4-5 354,-5 1 0,0-2-115,0 1 1,-5 2 114,-4-6 0,-3 5 0,-5-5 0,2 5 0,-5-5 0,4 10 0,0-1 0,2 3 0,2 1 0,-1 3 0,1 5 0,-1 1 0,1 3 0,0 3 0,-1 5 0</inkml:trace>
  <inkml:trace contextRef="#ctx0" brushRef="#br0" timeOffset="55">30319 4366 7975,'12'-13'-906,"1"1"0,-1-1 2080,0 1-683,1 0 0,-1-1-104,1 1 1,0-2-150,4-3 0,-2 2-187,6-5 1,-6 0 110,1 0 0,2-4-479,-1 4 0,-2-2 248,-7 1 1,2-3-359,-6 4 0,4 0 72,-3 0 0,-1 3-110,-4-3 1,-2 0 190,-2 0 0,-1 2 153,-4 5 1,0 1 68,5 0 0,-6 5 52,2 3 0,-3 2 0,-2 2 0,1 2 0,-1 2 0,1 4 0,0 8 0,-1 4 50,1 5 1,-1 1 99,1 3 0,4 2 261,-1 7 1,7-1-176,-2 0 0,1 0 533,-1 0 0,2 6-318,-2 3 0,4-2-53,4 1 0,-1-3-108,5 3 1,-4-1 199,5 2 0,-1-4-237,4-5 1,1-1-355,-1-3 1,1 2-281,-1-6 1,0 4-558,1-4 1,-1-4-474,1-5 0,-2 0 343,-3 0 1068,3-7 0,-4-2 0,5-4 0</inkml:trace>
  <inkml:trace contextRef="#ctx0" brushRef="#br0" timeOffset="56">30356 4775 7931,'-12'-6'-271,"5"0"1,1-7-338,6 1 0,0 3 202,0 1 406,6 0 0,2-3 0,8 3 0,5-3 0,8 2 0,3-2 0,11-7 0,1-1 0</inkml:trace>
  <inkml:trace contextRef="#ctx0" brushRef="#br0" timeOffset="57">31398 4328 7879,'7'-5'-1180,"4"4"871,-10-5 1,6 6 1973,-3 0-943,-2 0 1,5 0-40,-3 0 1,-3 6-285,3 2 1,-2 3-209,-2 1 1,4 5 36,0-1 0,0 1-260,-4-5 1,0 1 90,0-1 0,1 0-448,4 1-5,-4-1-527,4 1 618,-5-6 0,2-2 88,2-5 0,-1 0-17,5 0 1,0-1 44,5-3 1,-5-5 128,0-7 0,0 1-80,5-6 0,-1 0 230,1-4 1,-1 2 87,0 2 0,-3-1 76,-1 6 1,-4-1 341,4 5-233,1 5 259,3 1-342,1 6 1,-1 0-340,0 0 1,-3 6 100,-1 2 1,-4 7-321,4 2 0,-4 5 149,5-1 0,-2 1-902,1-2 0,3 4-17,-3-4 1,3 2 1045,2-1 0,-1 3 0,0-5 0</inkml:trace>
  <inkml:trace contextRef="#ctx0" brushRef="#br0" timeOffset="58">32093 4428 7879,'-13'5'-529,"5"-3"-529,0 2 787,5-3 169,-8 5 0,10-4 192,-4 7 0,0-5 433,1 4-371,0-5 1,4 8 116,0-3 1,0-1-41,0 1 0,1-4-79,3 5 0,3-7-98,5 2 0,1-2-83,-1-2 1,2 0-6,3 0 1,-4-2-371,4-2 377,-3-3 1,-3-5 84,-3 0-117,-2-1 306,-6 1-239,0-1 1,-7 1-15,-6 0-494,1-1 306,-6 1 1,4 1 67,-2 3-452,2-3 434,-10 9 0,11-3 146,-4 5 0,-2 0 0,8 1 0,-6 3 0,6 3 0,-7 5 0</inkml:trace>
  <inkml:trace contextRef="#ctx0" brushRef="#br0" timeOffset="59">32589 4415 7912,'7'0'-1076,"-2"-5"403,-5 3 269,0-9 404,0 10 0,-5-10 0,2 10 0,-5-4 0,0 4 0,-5-4 212,1 3-206,-1-3 1,5 5 7,0 0 387,-1 0-236,-3 0 1,0 4-28,-1 0 0,1 6 84,-1-2 1,0-1-45,-4 1 184,3 0-147,-4 10 0,6-4 179,0 2-377,-1 4 123,1-6 1,1 3-26,3-4-79,-4-1 1,11 1-101,-3-1 0,3-4 56,1 1 1,1-5-84,3 4 0,3-5 86,5 1 1,1-3-42,-1-1 1,5 0 14,-1 0 0,5-5-137,-4-4 0,3-3-116,-3-4 0,-1 0 79,-3-4 0,-1-1-148,0-4 1,0 0 68,-4 1 1,3-1 269,-3 0 0,-2-5-92,-2-3 0,-3-3 135,-1-1 0,0-1-8,0 1 0,0-4 140,0 0 1,-4-4 21,0 8 0,-4 0 48,3 12 1,-3-1 848,4 9-763,-6 1 1,8 9-39,-7 3 1,7 4-112,-3 4 0,0 8 181,1 9 1,0 7-86,4 1 1,0 9-81,0-1 1,4 9-157,0-1 0,6 2-41,-2-1 1,2 1-803,-2-6 1,3 0 199,-3-4 430,3-5-1536,7-2 1183,-4-5 0,9 0 538,-2 0 0,2-6 0,2-1 0</inkml:trace>
  <inkml:trace contextRef="#ctx0" brushRef="#br0" timeOffset="60">32800 4390 7953,'-13'0'-2176,"7"0"2434,0 0 31,6 0 314,0 0-474,6 0-568,0 0 286,7 0 1,-1-4-131,1 0 101,-1-5 177,6 7 0,-4-8-12,2 6-4,-2-5 1,-6 6 6,1-5 1,-5-1 13,4-3 0,-5 0 0,1-1 0,-4 2 0,-4 3 0,1-3 0,-5 3 0,-1 2 53,-3 2 0,2 3 123,-2 1 0,2 0-68,-6 0 1,2 1 155,2 3 0,3 3-71,1 5 1,1 2-96,-1 3 0,-2-3-142,6 2 1,0 2 154,4-2 1,0 1-461,0-5 0,0 5 106,0 0 0,6-1 6,2-4 1,3-3 236,1-1 0,6 0 0,1-1 0,6-1 0</inkml:trace>
  <inkml:trace contextRef="#ctx0" brushRef="#br0" timeOffset="61">33346 4291 7953,'1'-11'-1773,"3"3"1363,-2-3 410,3 10 0,-5-11 0,-5 11 0,-4-3 34,-2 3-33,-7 1 1,5 0 195,-4 0-92,-2 5 0,1-2 89,-3 5 1,-1 0 245,6 5 0,3-5 12,5 0 1,4 1-144,-5 3 0,7-4 88,-2 1 1,4-1-16,4 4 1,4 1 74,8-1 1,4 0-94,5 1 1,-1 1 103,1 2 0,-1-2-79,-4 2 1,4-2-127,-4-1 1,-2-1-136,-1 0 0,-3 1 53,-2-1 1,-5-3-307,-3-1 1,-3-4 179,-1 4 1,-1-4-1265,-3 5 1,-8-5-68,-9 4 1,-8 0-1695,-4 5 2970,-8-1 0,-15 0 0,-7 1 0</inkml:trace>
  <inkml:trace contextRef="#ctx0" brushRef="#br0" timeOffset="62">22454 6362 8066,'0'-12'-578,"0"0"-73,0-1 1,0 1 216,0-1 1894,0 7-380,0-6-438,0 11 324,0-4-130,0 5-182,0 0 247,5 5-518,-3 8 1,5 6 558,-3 6-548,-3 5 1,10-1-309,-3 8-48,3-2 39,-4 13 0,4-8-291,-2 5-557,-4-10 829,6 11 1,-4-17-1080,5 9 1,1-11 542,-1-2 0,1-2-1333,-1-6 1,0-2 50,1-7 1760,5-2 0,-4-6 0,3 0 0</inkml:trace>
  <inkml:trace contextRef="#ctx0" brushRef="#br0" timeOffset="63">22466 6238 7930,'-7'-19'-1360,"2"1"1018,5 6 1,1-1 985,3 1 0,-1 4-140,5-1 1,2 5 31,6-4 0,0 1-190,4-1 0,1 1-255,4 3 1,4 2-749,0-2 1,0-1 463,-5 1 1,4 0-627,-3 4 1,7 0 457,-8 0 0,-2 1 361,-5 3 0,2 3 0,1 5 0</inkml:trace>
  <inkml:trace contextRef="#ctx0" brushRef="#br0" timeOffset="64">22739 6412 7678,'6'-8'58,"2"-1"0,3 5 81,1-4 1,5 4-766,-1-4 0,5 5 305,-4-1 1,3-2 121,-3 2 1,1 0 194,-2 4 4,-7 0 0,7 6 0,-9 0 0</inkml:trace>
  <inkml:trace contextRef="#ctx0" brushRef="#br0" timeOffset="65">22727 6846 8001,'-13'0'-321,"6"0"841,2 0 1,6 0-113,3 0 1,3 0-215,6 0 1,5-5-176,2-4 0,4-2-323,0-1 0,3-1 111,2 1 1,-3 0-176,3-1 1,1 1-416,-1-1 1,0 5 168,-4 0 614,0 0 0,-1-5 0,1 1 0</inkml:trace>
  <inkml:trace contextRef="#ctx0" brushRef="#br0" timeOffset="66">23508 6127 7465,'0'-13'-1281,"0"1"2060,0 0-348,0 5 1,0 0-611,0 3 221,0 2-1170,0-3 834,0 10 1,0 2 293,0 6 0,2 3 0,2 1 0,-3 5 0,5-3 0,-6 6 0,0 0 0</inkml:trace>
  <inkml:trace contextRef="#ctx0" brushRef="#br0" timeOffset="67">23595 6474 8034,'0'12'-1869,"0"-5"1869,0-1 0,0-1 0,0-3 0,0 3 0,6-5 0,-5 0 0,15-5 0,-2-2 0</inkml:trace>
  <inkml:trace contextRef="#ctx0" brushRef="#br0" timeOffset="68">23880 6028 7684,'-7'-9'-889,"3"1"1737,3 5-311,1-2-238,5 5 1,-2 1 154,5 3 1,-3 3-129,3 6 1,0 0 40,5 4 1,3 2-3,1 6-92,5 5-105,-9 2 1,10 5 57,-7 0 55,6 6-113,-8-10 1,9 13-78,-2-9-569,-3-3 660,0-3 1,-2-8-128,1-2 1,4 1 3,-5-6 0,5-1 162,-5-6-94,1 2 1,-5-10-9,1 3 1,-1-4-21,1-4 0,-5-4 114,0-9 1,-1 2-33,1-6 1,2-1 15,-6-6 1,4-1 130,-4-9 1,1 4-67,-5-7 1,-2-4-190,-2 0 1,1-2-273,-5 2 0,5 2-506,-1 6 0,1 9-9,-1 3 0,3 9-2107,-3-1-20,2 4 2105,8 6 1,1 1 735,5 6 0,6 0 0,1 0 0</inkml:trace>
  <inkml:trace contextRef="#ctx0" brushRef="#br0" timeOffset="69">24873 6065 7380,'12'0'-1249,"6"1"2482,3 3 1,-2 5-411,2 7 1,-1-2-403,5 2 0,0 4-136,0 0 0,0 4-6,-1 1 1,-1-1-251,1 1 1,-6 0-234,7 0 1,-3 0-288,3-1 1,-4 1-655,-1 0 0,1-4 178,4-1 0,-6-6 967,-2-1 0,2-1 0,0-5 0</inkml:trace>
  <inkml:trace contextRef="#ctx0" brushRef="#br0" timeOffset="70">25394 6065 7967,'-19'-13'0,"-4"6"-130,7 3 1,-2 3-105,1 1 1,-2 5 449,-6 4 0,-4 7 425,0 5 0,-4 2-163,4 2 0,-4 5 12,4 4 0,0 1-453,5 3 1,3-1 58,0 0 0,6 0-958,-1 0 0,2-1 212,1-3 1,5 2-754,0-6 1403,5 0 0,-2-5 0,5 1 0</inkml:trace>
  <inkml:trace contextRef="#ctx0" brushRef="#br0" timeOffset="71">25816 5990 7882,'-7'-5'-864,"-4"-2"1,9-1 1212,-2-1-187,3 7 0,-1-5-163,-2 3 145,3 2-767,-5-3 474,6 5 1,-1 0-127,-3 0 396,2 0-5,-3 0 275,-1 0-159,5 0 93,-4 0-101,5 0 364,0 0 187,-6 0-372,5 0 1,-6 0 544,3 0-186,2 0 48,-3 0-161,5 0 640,0 0-1057,0 5 0,5 2-28,4 6 0,2 0-99,1 4 0,2-2 141,2 6 0,-2-1-287,3 5 0,2 1 64,2 3 0,-2-3-85,2 3 1,-1-1 49,5 1 0,0-3-50,0 3 0,-1-7 43,1-1 0,-4-6-315,0 1 1,-5-3 45,5-5 1,-10 2 97,1-6 1,-6 0 157,2-4-51,-5 0 0,6-1-51,-4-4 0,3-7 50,-4-9 0,0-2 198,-4-2 0,0-1-68,0-3 1,0-3 69,0-5 0,0-4-45,0-1 0,0-4 159,0 0 0,0-2-515,0-2 0,0 8 97,0 4 1,4 8-741,0 9 1,5 3 435,-5 6 0,5 5-1907,0 3 2399,2 8 0,7 3 0,1 5 0</inkml:trace>
  <inkml:trace contextRef="#ctx0" brushRef="#br0" timeOffset="72">27403 6114 7991,'7'6'1431,"4"-3"-955,-2 5 1,0 0-615,0 5 0,2-1 185,-3 0 1,-1 4-374,1-4 0,-4 3 296,4-7 0,-3 2-1779,3-2 1809,-5 3 0,8-9 0,-4 3 0</inkml:trace>
  <inkml:trace contextRef="#ctx0" brushRef="#br0" timeOffset="73">27391 5817 7980,'-19'-7'-2102,"6"1"2102,8 6 0,5 0 0,0 6 0,11 1 0,3 5 0</inkml:trace>
  <inkml:trace contextRef="#ctx0" brushRef="#br0" timeOffset="74">27738 5941 7980,'0'12'0,"0"1"-281,0-1 1,-5-1-352,-3-3 0,-3 6 632,-2-6 0,1 10 0,-1-5 0,5 0 11,0-4 1,4 2 297,-5-3 134,7 3-262,-4 1 0,12-1 56,2-2 1,3-2-147,1-3 1,1-3 33,-1 3 1,5-1 12,-1 1 1,5-3-6,-5 4 0,1-3 232,-5 2 0,1-1 82,-1 6 299,1-7-90,-6 9-510,-2-4 0,-6 6-54,-3-1 0,-3-4-163,-6 1 0,-3-1-1029,-1 4 1,2-4 609,7 1 1,-3-7-426,2 3-418,4-4 1333,-1-1 0,1 0 0,-2 0 0</inkml:trace>
  <inkml:trace contextRef="#ctx0" brushRef="#br0" timeOffset="75">28309 5668 7980,'7'-13'1230,"-2"7"-748,1-5 1,1 11 161,5 0 1,-1 6 588,-2 11-791,2-3-1,-10 9 562,10 2-578,-10 1 1,9 10 231,-6-3-377,6 3-112,-3 1 1,0 0-241,-3 1 1,3-1-388,1 0 0,-1 0 485,1 0-2600,-5 1 1311,8-7 1,-6 0-1406,4-7 2668,2 1 0,-4 0 0,5 0 0</inkml:trace>
  <inkml:trace contextRef="#ctx0" brushRef="#br0" timeOffset="76">28495 6015 6169,'2'-8'499,"2"0"0,3 5 181,5-1 1,2-2-202,2 2 0,-1-6-360,6 2 0,-2-3 78,2-1 0,1-1-738,-5 1 0,3-5 405,-3 1 1,2-5-705,-6 5 0,2-2 355,-7 1 1,-2-2 484,-2-6 0,-3 0 0,-1 0 0,-1 1 0,-3-1 0,-3 0 0,-6 0 0,1 2 0,-1 2 0,5 7 0,0 6 0,0 5 0,-5-1 0,1 8 0,-1 5 0,5 3-33,0 5 0,4 2 93,-5 6 1,7 5 376,-2 3 0,4 3-166,4 1 0,-2 4 294,7 1 0,-2 3-167,1-3 0,3-1 4,-3-4 1,3-5-175,2-3 0,-5 0-188,0-4 0,-1 1-509,1-10 0,3 1 361,-2-5 0,-2-1 147,1-3-743,-5 3 0,3-9-10,-1 2 1,-3-3 316,7-1 1,-7-5 212,2-3 0,3-5 184,2-3 0,-2 1 0,1-6 0,-4 2 67,4-2 0,-4 3 55,5 6 1,-5 1 1378,4 2-703,-5-2 13,8 10 0,-8-5-295,5 6 1,-1 2-24,1 2 1,2 3-163,-6 5 0,4 1-254,-4-1 1,6 0-154,-2 1 0,3-2-344,2-3 1,-5 3-1290,0-3 0,4-2 284,5-2 1425,0 3 0,0-6 0,3 5 0</inkml:trace>
  <inkml:trace contextRef="#ctx0" brushRef="#br0" timeOffset="77">29202 6028 7904,'0'6'-1768,"6"0"1810,-5-6 0,6 0 74,-3 0 0,3 0 130,5 0 1,1-1-104,-1-4-256,1 4 0,3-10 12,1 3 18,5 2 0,-3-5-210,6 3 1,-6-3 200,-2-1 31,-3-1 1,-2 1 21,0-1 50,-5 1-11,-1 0 0,-6-1 0,0 1 0,-2-5 0,-2 1 0,-3-1 0,-5 5 0,-5-1 0,1 1 0,-5 5 342,5 3 1,-6 2-128,1 2 0,2 6 846,-2 2 0,4 9-453,-3 3 0,5 4 638,-2 1 1,0 5-294,5 3 0,-2 3-453,10 1 0,0-4-326,4 0 1,7-7 42,5-1 1,2-5-552,7-8 1,5-1-450,7-3 0,7-2-884,1-6 1,2-2 1666,-2-2 0,4-8 0,4-7 0</inkml:trace>
  <inkml:trace contextRef="#ctx0" brushRef="#br0" timeOffset="78">30604 5866 7811,'-7'-12'-520,"0"4"-66,3-1 1,1 2 531,-5-1 1,0 3 117,-5 5-32,1-6 1,0 5 333,-6-5-205,-2 12 0,-4-3 31,-1 5 80,0 0-219,6 5 0,-3-1 52,5 0-5,-5 1 0,8-1-104,-4 1 96,11-7 0,2 5 74,5-2-199,0-4 0,0 6 152,0-2-6,0-4 89,5 6-144,2-10 1,11 9 55,3-6-239,2 6 190,2-9 0,4 9-202,0-6 186,0 6 1,-4-8-35,0 7 1,-1-7 41,1 3 0,-5 0 29,-4-1 0,-2 4-43,-2-3 0,-3 0 353,-1-1-297,-5-2 1,1 7 74,-8-5 1,-3 5-173,-6-5 0,-5 5-260,-2 0 0,-4-2-98,-1 1 1,2-1 203,2 1 1,-1-1-1627,6-3 1075,-1-3 703,5 5 0,5-9 0,3-5 0,8-6 0,3-11 0</inkml:trace>
  <inkml:trace contextRef="#ctx0" brushRef="#br0" timeOffset="79">30852 5978 7847,'13'0'-1041,"-1"0"514,0 0 651,1 0 421,-1 0 1,1 0-98,-1 0-355,0 0 80,1 0 1,-5 0 172,0 0-694,1 0 274,3 0 1,0-1-524,1-4 349,-1 4-67,1-10 84,-1 4 1,-1-5 46,-3-1 0,-2 5-56,-6 0 240,0 0 0,-6-4 0,-2 4 0,-3-1 0,-1 4 0,-1 1 0,1 4 0,-1 0 0,1 0 0,0 6 34,-1 2 1,1-1 149,-1 1 0,5 1 233,0 3 0,4 2-173,-5 2 0,7-2 189,-2 3 0,2-2-73,2 1 1,2-2-77,2 3 0,3-4-38,5 0 0,5-5-26,-1 0 0,2-4-63,-1 5 0,2-7-113,6 3 0,1-5-412,3-5 1,-6-1 242,6-7 0,-7 1-466,3-1 1,0-3 298,-4-1 0,-4-5-329,0 2 0,-3-4 224,-2-1 1,-1-1 120,-3-3 0,2-2 276,-6-7 0,0 1 0,-4 0 0,0 0 0,0-1 0,-5-3 0,-3 0 0,-3 5-5,-2 7 1,2 4-48,3 5 1,-3 6 432,3 5 1,1 7-170,-2-2 1,3 5 67,-3 7 0,2 2 151,3 11 1,3 5 163,-3 7 0,4 3 161,4 1 1,-1 6-301,5 2 1,0 7 13,5 2 1,-1-4-179,0-5 0,1-1-661,-1 2 0,1-5 304,-1-8 1,5-2-1485,-1-7 1,6 0 557,-1-4 1,-2-6-359,2-5 1349,-6-7 0,8-2 0,-3-7 0</inkml:trace>
  <inkml:trace contextRef="#ctx0" brushRef="#br0" timeOffset="80">31373 5916 7973,'0'-8'0,"0"-1"-1106,6 7 760,6-4 1,6 6-70,3 0 461,8-5-41,-9 3 0,16-3-38,-3 5 33,9 0 0,2-6 0,5-1 0</inkml:trace>
  <inkml:trace contextRef="#ctx0" brushRef="#br0" timeOffset="81">32614 5916 7913,'-13'-7'-1080,"6"-4"742,-4 10 1,5-5 513,-7 6 1,1 0-21,-1 0 1,-3 0 343,-1 0 0,-3 6-123,3 2 1,-4 3 429,5 1-446,-6 1 1,8 1 552,-3 2-478,4-2-164,0 4 1,2-2-16,3 1 16,2 5-55,6-8-662,0 4 400,0-6 1,6-4 122,2 0-796,3-5 516,7 8 1,0-9-30,3 2 0,2-3-202,-2-1 1,2-5-7,2-4-1326,0-2 1095,0 4 0,-6-5 669,-2 0 0,-4-1 0,-4-5-239,-1 6 0,-7-2 239,-1-2 0,-5 0 198,-8-4 0,0 3-182,-4-3 0,-2 4 184,-6 0 0,6 2 13,2 2 1,-1 5 90,2 3 1,-1-2-195,5 2 0,3 0-348,1 4 0,5 1-808,-1 3 617,3-2 429,1 9 0,11-4 0,3 5 0</inkml:trace>
  <inkml:trace contextRef="#ctx0" brushRef="#br0" timeOffset="82">32849 5866 7813,'0'-12'-1927,"5"4"1927,-1-1 0,5 2 1700,0-1-1071,2-3 0,1 4-960,0-5 0,1-5 201,-1 1 0,1-2-539,-1 1 0,-1-1 341,-3-2 0,2-4 328,-6 4 0,0-4 15,-4-1 1,0 1 52,0-1 1,0 0-113,0 0 1,-5 0-34,-3 1 1,-4 0 317,0 4-150,0-4 1,-1 12 235,1-1-219,-1 6 1,1 9 216,0 2 0,3 4 25,1 9 0,1-2 330,-1 6 1,-2 5-23,6 7 0,0 8 239,4 5 1,-4 6-37,0 2 0,0 5-476,4-1 1,-5 3 684,1 1 1,0-2-426,4-2 1,0-3-343,0-5 0,0-5-468,0 1 0,2-8-546,2 0 0,3-3-212,5-6 0,0-1-1256,1-8 0,-5-2 458,0-5 0,1-2 125,3-3 1596,0-2 0,-5-12 0,-1-1 0</inkml:trace>
  <inkml:trace contextRef="#ctx0" brushRef="#br0" timeOffset="83">32701 6300 8455,'0'-8'0,"0"0"-174,5 0 129,2-5 0,7 5 1732,2 0-1050,4 5 0,10-8-482,3 3 1,4-3-761,5-2 0,-2 1-850,5-1 1,1 1 319,3 0 904,-5-1 0,4 1 0,-3-1 0</inkml:trace>
  <inkml:trace contextRef="#ctx0" brushRef="#br0" timeOffset="84">25778 7491 6855,'-7'0'-550,"2"0"0,5 1 1011,0 4 0,1-4-157,3 3 0,-1-3 6,6-1 0,-1 0-173,4 0 1,1-1-74,-1-3 0,0-2 92,1-2 1,-1-3-259,1 3 1,-1-3-347,0-2 0,1 1 276,-1 0 0,-4-1-165,1 1 1,-6 4-137,1-1 473,-3 1 0,-2-4 0,-3-1 0,-8 6 0,-4 3 0,-2-1 0,2 1 0,-2-1 0,-3 5 0,-1 6 119,5 2 1,-3 3 42,3 2 0,1 0 313,3 4 0,1-2-154,-1 6 0,5-2 278,0 2 0,5 1-185,-1-6 1,3 5 13,1-5 1,5 1-280,3-5 1,7 5-144,2 0 0,5-2-692,-1-7 1,4 3 473,4-3 0,1-1-997,3 1 1,3-5 216,-3 1 992,8-2 0,-2-2 0,4 0 0</inkml:trace>
  <inkml:trace contextRef="#ctx0" brushRef="#br0" timeOffset="85">26572 7516 6854,'-16'-6'-548,"-1"-2"1,1 1 547,3-1 0,1 5 551,-1-1 1,0 3-174,-4 1 1,2 0-114,-6 0 1,5 1-45,-5 3 0,5 0 186,-5 9 1,6-4-116,-2 8 1,3 1-37,2-2 0,0 6-54,-1-1 1,1 2-1,-1 2 1,5 0-179,0 0 1,5-2 57,-1-2 0,3-3-124,1-6 0,5-5 74,3-3 1,3 2-108,2-2 1,5-1-114,2-7 1,4-5-129,1-7 0,1-4-7,3-4 1,-2-7-130,6-2 0,-5-4 99,1-4 1,0 1 129,-4-6 1,2 1-273,-6-5 1,-3 1 157,-2-1 0,-7 0 421,-5 1 0,-3 1 48,-1 2 0,-5-1 63,-4 6 1,-7 0 5,-5 3 0,-1-2 66,1 3 0,-1 3-43,6 9 0,-1 7-54,5 6 0,-2 5-145,-2 7 0,2 7 97,-3 5 0,3 6 299,2 7 0,4 9-160,-1 3 1,7 7 82,-2-2 1,2 10-107,2 2 1,6 1-138,2 3 1,7-6 147,2 2 1,5-4 2,-2-5 1,8-2-91,1-6 1,5-5 71,-1-3 0,3-3-291,2-1 0,3-6-102,0-3 0,1-6-111,-5-2 1,4-5-34,1 1 1,-1-6-207,-4-3 1,-1-8 45,-3 0 0,0-2 157,-8 3 1,1-5 316,-9 1 1,-1-2-140,-3 1 0,-7-2 292,-1-6 1,-4 4-220,-1 1 1,-6 5 446,-2-2 1,-3 3 163,-1 2 1,-5 1-259,1 3 0,-1 2-267,5 6 0,-1 0 100,1 0 0,0 4-238,-1 0 1,5 6 82,0-2 0,5-1-98,-1 1 0,-2-4-12,2 5-556,0-7 66,4 10 243,5-11 0,2 4-176,6-5 0,-1-1 175,1-3 1,-1 1 167,0-5 0,1 4-16,-1-5 0,-4 7 529,1-2 1,-5-2-37,4 2 62,-5 0-188,2 4 0,-3 0 129,2 0 0,-3 1-47,3 3 0,-2 3-56,-2 6 0,1-1 308,3 0 1,-2 5-136,2-1 1,-1 7 33,1-3 0,-3 4-72,3 0 0,2 5 8,-2 0 0,4 2 50,-4-2 1,6-2-57,-2 6 0,-1-5-107,1 1 0,1-3 30,3-1 1,-4-1-196,1 1 0,-1-4 61,4 0 1,1-5-374,-1 5 1,-1-6 194,-3 2 1,3-4-648,-2 0 1,-2-1-830,1 1 752,-5-1 448,2 0 0,-5-3 25,0-1 0,-1-5 158,-3 1 0,-7-1-42,-6 1 1,-4-3 265,5 3 1,-6-2 101,1-2 1,2 0 158,-2 0 1,2-6-112,-2-2 1,3-5-68,6-3 1,-1-3 25,1-6 0,5 0-60,3 0 1,3-4-154,1 0 1,5-9 83,3 0 1,7-2-244,2 3 0,9 0-28,-1 0 1,4 0 9,0-1 0,3 3 228,5 2 0,-5-2-80,-4 6 1,3-1 94,-2 1 0,0 7-101,-4-3 0,-2 4 211,-2 1 1,-3-2-39,-6 5 1,-4 1 187,0 3 1,-5 1-53,1-1 0,-4 5 17,-4 0 0,-3 5-107,-5-1 1,-5 4-42,1 4 0,-5 4 62,5 9 1,-1 2-30,5 6 0,-1 0 208,1 0 0,-1 4-132,1-1 0,4 1 113,0-4 0,5-4-157,-1 0 1,2-5-58,2 5 1,6-6-129,2 1 0,3-3 80,1-5 1,6-2-426,3-6 1,-2 0 216,2 0 0,1 0-339,7 0 0,-4-7 201,0-6 1,-1 1-453,-3-5 0,-2-1 329,2 2 0,-6-6 227,2 1 0,-3-4 359,-2-4 1,0 2-178,1-6 1,-1 5 426,1-1 0,-1 9-277,0 3 0,1 3 362,-1 2 0,1 5-128,-1 3 0,0 3 64,1 1 0,1 9 51,2 4 1,-1 7 96,6 1 1,-6 7 137,2 0 1,-3 6-281,-2-6 1,0 6-223,1-6 1,-2 1 37,-3-4 0,-2-1-1247,-6-4 1,-2 2 668,-2-5 0,-4-1-652,-9-3 1,2 3 129,-6 1 849,6-1 0,-14-3 0,3-1 0</inkml:trace>
  <inkml:trace contextRef="#ctx0" brushRef="#br0" timeOffset="86">22603 9041 8043,'-6'-12'0,"5"0"-717,-3-1 0,-2 1 359,2-1 0,0 5 1038,4 0 300,0 5 137,0-8-708,0 10 0,0 1-138,0 8 0,0 7 200,0 2 0,0 6-67,0 2 0,1 1-222,3 7 1,-1-5 48,5 1 0,-1 1-369,1-1 1,4 4-33,-4-4 0,3-2-203,1-6 0,-4-3 185,1-6 0,3 1-191,5-1 0,-1-5 20,-3-3 0,3-2 66,1-2 0,-1-2-142,-3-2 0,-1-3 70,0-5 1,1-2 277,-1-3 1,-3 4-75,-1-4 0,-4-1 358,4 2 0,-5-1 30,1 5 219,-2-1-245,3 1 1,-2 5-145,5 3 1,-4 3 59,4 1 1,-3 5-17,3 3 1,0 3 120,5 2 0,-2-1-20,-3 1 1,7-5-55,-3 0 1,4-1 4,-4 1 1,0 2 119,1-6 0,3 0-173,1-4 1,5-1 16,-1-3 1,-2-3-165,2-6 0,-5-3 116,5-1 0,-6-3-7,1 3 1,-2-8 31,-1 5 0,-5-11 77,0 6 1,-5-3-100,1-1 1,-3 1-197,-1-5 0,-5 1-600,-3-1 1,-3-1 386,-2 5 0,1 1-949,-1 8 0,2 2 780,3 5 1,-3 6 505,3 3 0,-3 8 0,-2 3 0</inkml:trace>
  <inkml:trace contextRef="#ctx0" brushRef="#br0" timeOffset="87">23694 8781 8070,'-7'-13'-787,"-4"1"409,10 0 230,-5-1 1030,6 6 1,0 0 10,0 3-388,0 3-1684,0-5 942,0 6-723,0 0 689,0 6 1,0 1-163,0 5 1,0 2 432,0 3 0,0 2 0,6 11 0,1 2 0</inkml:trace>
  <inkml:trace contextRef="#ctx0" brushRef="#br0" timeOffset="88">23781 9128 8070,'0'13'-2044,"0"-1"2044,0-5 0,0 4 0,0-10 0,6 5 0,1-6 0</inkml:trace>
  <inkml:trace contextRef="#ctx0" brushRef="#br0" timeOffset="89">24116 8744 8102,'-5'-13'-1954,"3"1"2369,-3-1 1,6 7 752,3 1 0,-2 5-626,2 5 0,1 6-9,-1 5 0,5 6-220,-5-1 1,4 4-63,-4 4 1,4 2-129,-3 6 0,0 5 114,-1-1 0,-2 2-453,2-2 1,-2-4-211,3 1 1,-3-5-579,7-4 1,-2-9-424,1 1 0,3-3 884,-3-6 1,3 2 542,2-10 0,-1 0 0,0-4 0,1 0 0</inkml:trace>
  <inkml:trace contextRef="#ctx0" brushRef="#br0" timeOffset="90">24141 8768 7951,'-6'-12'5,"5"0"-1108,-3-1 757,2 1 1,2-1 1030,0 1 1,6 1-178,2 3 0,5-3 21,3 2 0,2 3-126,3-3 0,2 5-500,-2-4 1,2 4 128,2-5 1,0 7-151,0-2 0,-5 2-293,1 2 0,-4 0-545,3 0 1,-5 0 590,2 0 0,-3 0-269,-2 0 634,-5 6 0,4 1 0,-4 5 0</inkml:trace>
  <inkml:trace contextRef="#ctx0" brushRef="#br0" timeOffset="91">24339 8880 7996,'-7'7'-1980,"2"-2"2569,5-5 0,7-4-179,5 0 1,2-1-224,7 1 0,-5 1-637,5-5 1,-5 5 259,5-1 0,-6 2-229,2 2 1,-3 0 124,-2 0 294,-5 0 0,4 6 0,-4 1 0</inkml:trace>
  <inkml:trace contextRef="#ctx0" brushRef="#br0" timeOffset="92">24302 9265 7435,'-7'6'151,"2"0"1,6-6 176,3 0 0,5-1-102,7-4 0,3 3-492,6-7 1,4 1 224,0-4 1,6-2-717,-2-3 1,2 4 404,3-4 1,-3 5 351,-1 3 0,7-7 0,-2 2 0</inkml:trace>
  <inkml:trace contextRef="#ctx0" brushRef="#br0" timeOffset="93">24984 8942 7968,'-6'-12'0,"0"3"653,6 1 4,0 5-169,0-8 0,6 10 236,2-3 1,4 2-344,5 2 0,2-4-204,6 0 0,1 0-332,3 4 0,-1 0 175,5 0 1,-6-1-296,2-3 0,-3 2 50,-1-2 0,0 1-1249,0-1 0,-2 3 203,-2-3 1271,2 2 0,-3-3 0,4-2 0</inkml:trace>
  <inkml:trace contextRef="#ctx0" brushRef="#br0" timeOffset="94">25270 8558 7958,'-7'-2'-1012,"3"-2"595,2 3 1188,8-5 1,2 8-177,9 2 0,2 7-106,6 5 1,1 5-54,3-5 1,1 7 129,3-3 1,-1 4-146,-3 0 1,-4 1-132,0 0 1,-2 0-633,-6 0 0,2-2 275,-7-2 0,-1 2-921,-7-2 1,-4 2 61,0 2 1,-5 0-359,-7 0 0,-5-2 1284,0-2 0,-5 2 0,3-9 0,-6 4 0</inkml:trace>
  <inkml:trace contextRef="#ctx0" brushRef="#br0" timeOffset="95">25952 8669 7928,'6'-7'292,"2"3"1,-1 4 465,1 4 1,-1 7-237,1 6 1,-1 4-45,-3-5 1,-2 8-137,2 0 0,-2 3 100,3 6 1,-4-4-219,3 4 0,-3-4-65,-1 4 0,2-6-21,2 2 0,-3-7-190,3-1 0,-2-6-212,-2 2 348,0-4-1488,0-6 677,0-1-153,0-6 1,-4-6 358,0-2 0,-2-4 275,2-5 0,1-2 228,-5-6 0,4-1 308,-4-3 0,1-4-155,-2-9 0,-2 1 119,3-9 0,-2 6-77,2-9 0,-2 6-30,6-3 0,0 3 165,4 10 1,2-2-42,2 11 0,4 0 6,9 7 0,-2 3-91,5 6 1,-3 0-24,4-1 1,-1 5-35,5 0 0,-4 5 142,-1-1 1,-4 4-137,0 4 1,-2 3 36,-2 5 1,-1 5-258,-2-1 0,0 6-129,-5-1 0,1 2-109,-5 2 0,0 0-27,0 0 0,-2 0 18,-2-1 0,1-3 27,-5 0 0,0-1 84,-5 5 0,-3-1 156,-1-4 0,-3 2-119,3-5 0,-4 4 95,5-5 0,-5 5-13,5-5 1,-2 1 139,1-5 0,8-5-16,-4-3 423,9 3-63,-2-5 1,6 2-194,0-8 0,7 1 370,6-5 1,5 5-203,6-1 1,5-2 269,0 2 0,6 1-187,-2 7 0,1 3-34,-1 6 0,3-1-168,-3 0 0,3 5-48,1 0 0,-4-1-743,1-4 1,-7-3 431,2-1 1,-7-1-1858,-1 1 1,-10-1 961,1-3 0,-8-1 1016,1 5 0,-4 1 0,-1 3 0</inkml:trace>
  <inkml:trace contextRef="#ctx0" brushRef="#br0" timeOffset="96">26436 8310 7911,'-7'0'-1627,"1"0"1351,6 0 276,0-6 0,0 5 0,0-5 0,2 6 0,2 0 0,3 0 0,5 0 0,1 0 0,-1 0 0,0 0 0,1 0 0,-1 0 0,1 0 0,-1 0 0,0 0 0,1 0 0,-1-5 0,1-2 0,-1-6 0</inkml:trace>
  <inkml:trace contextRef="#ctx0" brushRef="#br0" timeOffset="97">26535 8136 7456,'-12'0'-1292,"-1"0"1292,6 0 0,2 0 0,1 1-74,0 3 0,-1 3-57,5 6 144,0 5 0,0 1 576,0 6-333,0 0 0,0 1-713,0 3 159,0 2 170,0 7-445,6-7 573,-5 5 0,10-4 0,-4 5 0</inkml:trace>
  <inkml:trace contextRef="#ctx0" brushRef="#br0" timeOffset="98">27689 8843 7473,'-2'-11'-1304,"-2"3"1304,3-3 45,-5 9 300,1-9 905,3 10-421,-3-5-722,5 6-96,0 0 0,5 0-199,4 0 1,2 0 160,1 0 1,1-4-165,-1 0 1,0-4 44,1 4 0,-1-6-9,1 2 1,-1-3 31,0-2 0,1 1-112,-1-1 1,-1 1 128,-2 0 0,-3-1 66,-1 1 1,-4 4-140,3-1 264,-3 1 1,-2-3 51,-3 3 1,-3-2-135,-5 6 0,-5 0 114,1 4 0,-5 0-95,4 0 1,-5 0 136,2 0 0,2 5-17,1 4 1,3 6 94,2 1 1,0 5-99,-1-4 1,6 5 178,3-2 0,3 0-16,1 0 1,0-1-98,0 2 1,1 1-175,3-5 1,3-1 79,6-3 1,4-5-93,4 0 1,3-5-76,0 1 1,7-3-222,2-1 1,-1 0-817,1 0 0,-2-4 524,2 0 0,2-4 569,-6 4 0,0-6 0,-4 9 0,-1-5 0</inkml:trace>
  <inkml:trace contextRef="#ctx0" brushRef="#br0" timeOffset="99">28508 8694 8053,'0'-7'-1153,"0"-4"0,0 4 1153,0-5 0,0 4 0,0-1 0,0 7 0,-6-8 0,-2 6 0,-3 0 0,-2 4 0,0 0 37,-4 0 0,2 0-30,-6 0 0,0 1 1,-3 3 0,-1 3 160,0 5 0,4 2-94,1 3 0,3-2 121,-4 6 0,6-2-92,-1 2 1,3 2 6,5-2 1,-2-3-21,6-2 0,0-2-80,4-2 30,0 1 1,0-5-108,0 0 0,2-5 21,2 1 0,4-3 61,9-1 1,-2-5-64,5-3 0,-3-7 55,4-2 0,3-5-208,5 1 0,-4-6 122,-4-2 1,-1-4-88,5 4 0,-1-4 123,-4 4 1,2-6-88,-5 2 0,0-3 54,-5-1 1,-5 0 75,-3 0 0,-3-2 86,-1-2 0,-1 2-148,-3-2 0,-3 8 266,-5 4 0,-2 3-51,-3 1 1,3 2 51,-2 2 1,6 4 240,2 9-311,0 3 1,-5 7-268,1 7 0,5 0 155,3 12 0,-2 5 182,2 7 1,0 3-93,4 1 0,6 3 68,2 6 1,3-5-112,1 9 0,5-5-8,-1 0 1,5-2-3,-4-6 0,5-5-11,-2-3 0,4-3-105,1-1 0,-1-6 94,1-2 0,0-5-145,0-3 0,4 0 67,0-5 1,1 0-78,-1-4 1,-3-1 103,3-3 0,-3-3-138,-1-5 1,-1-1 70,-4 1 0,2-5-6,-5 1 1,-1-2-25,-3 1 0,-5 2 45,0-6 1,-5 5 159,1-5 0,-4 2-99,-4-2 0,1 3 179,-5 6 0,1 0-58,-1-1 1,-3 6 64,3 3-194,-3 3 1,-2 1-137,1 0 0,3 1 51,1 3 1,4-2 120,-4 2-497,5 3 77,-2 0-175,5-1 375,0 6 0,5-11 196,3 3 0,-1-3 0,1-1 0,1-4 0,3 0 0,-4-1 0,1 0 0,-5 4 0,4-3 0,-5 1-88,1-1 3,-3 3 571,5-5-281,-5 6 0,6 2 13,-3 2-158,-2 3 1,5 5-23,-3 0 1,-3 1 77,3-1 1,-1 1-46,1-1 0,-3 2 117,4 2 1,0-1-148,-1 6 1,2-4 335,-2 3 1,-1 0-83,5 0 0,-1 4 107,1-4 1,2 4-83,-6 1 0,6-1-144,-2 1 1,-1 0-194,1 0 0,-1-4 78,1-1 0,3 0-203,-3 0 0,-1 4 80,2-4 0,-5-2-73,4-1 1,-4 1-1,4-2 0,-5 1-181,1-5 1,2-4-279,-2 1 286,0-1 330,-4 4 0,-1-1-75,-3-2 0,-3 0-174,-6-5 1,-1 2 130,-2-2 1,1-3 36,-6 4 1,0-4 40,-3-1 1,-1 0-10,0 0 1,2-6 22,2-2 0,-1-3 129,5-1 0,1-2-37,3-3 0,5 0-117,0-4 0,5-3-64,-1 4 1,3-5 93,1-4 1,6 1-188,7-5 0,1 4 62,6-4 0,2 4 35,7-4 0,-3 4 27,3-4 0,3 4-17,1-4 0,-1 4 125,1-4 1,-1 4-120,1-4 1,-2 6 192,-2-2 1,-2-2-101,2 3 1,-9-1 118,-3 4 0,-3 0-20,-2 0 1,-5 6-25,-3 2 0,-3 4 64,-1 0 1,-1 5 211,-3 0 1,-3 5-20,-5-1 0,-5 4-169,0 4 1,-3 3 156,3 5 0,-3 6-7,3 3 0,0 2 130,5 2 0,0 4-58,-1 0 0,5 4-103,0-4 0,5-2-130,-1-6 1,4 1-104,4-5 0,3-1-408,5-3 1,8-2 234,4-3 0,7-3-1169,6-5 1,2 0 625,2 0 1,3-5 646,6-3 0,-1-3 0,1-2 0</inkml:trace>
  <inkml:trace contextRef="#ctx0" brushRef="#br0" timeOffset="100">30604 8446 8053,'-12'-12'-579,"3"5"-722,1 3 1099,5-3 262,-8 5 534,10-3 0,-5 6-178,6 3 1,0 3 12,0 6 1,0-1-198,0 0 0,0 1-105,0-1 1,0 2-4,0 3 1,0-4-245,0 4 1,0-8-184,0 0 0,5-1 241,-1 4 0,1-3-342,-1-1 0,3-5 210,6 1 0,-1-3-357,0-1 1,1 0 286,-1 0 0,1-1 264,-1-3 0,0-2 0,1-2 0,-2-3 0,-3 3 0,2-3 0,-6-2 0,4 5 0,-4 0 0,1 4-213,-5-5 158,0 7 142,0-4 1,1 6 185,3 0 0,-3 1-3,4 4 1,-3 0 104,2 3 1,2 3-2,2-2-86,3 2-106,-4 1 1,6-4 24,-1 1 0,0-3 73,1 3-361,5 2 207,-5-10 0,11 5 167,-3-6-440,-4 0 139,7 0 0,-6 0 131,3 0-897,2 0 558,-9-6 1,4 5-1376,-6-3 639,0-3 952,1 5 0,-1-9 0,1-1 0,-1-7 0</inkml:trace>
  <inkml:trace contextRef="#ctx0" brushRef="#br0" timeOffset="101">31162 8396 8053,'0'-12'-1151,"6"5"431,-5 2 288,10 5 1694,-4 0-794,0 0 1,4 0 218,-3 0-645,3 0-128,-4 0 1,4-5-285,-2 1 367,7 0 1,-2 3-212,2-3 1,-2 2 159,-1-2 0,-1-3-482,0-1 0,1 1 20,-1-1 516,1 0 0,-2-1 0,-3 1 0,3 0 0,-3-5 0,-2 6 0,-1-4 0,-5 5 0,0-7 0,0 6-63,-5 2 0,-2 9-64,-6 0 127,1 6 0,0-3 0,-1 5 0</inkml:trace>
  <inkml:trace contextRef="#ctx0" brushRef="#br0" timeOffset="102">31013 8620 8053,'-6'0'-1868,"0"0"1430,6 0 435,0 0 1,6 0 3,0-6 1,7-1-3,-1-5 1,-3 4 1,-1-1 0,0 1-2,4-4 1,-1-1 0,-2 1 0,2-2 0,-3-3 1,3 4-1,1-4 1,-3-1-1,-1 2 0,-4-5 0,4 5 0,-5-7 49,1 3 1,-2 1-47,-2-2 0,0 2 67,0-2 1,-6 2-32,-2 2 0,-2 7 6,2-2 1,1 4-38,3-1 1,1 4 47,-5 5-116,0 0 77,-5 0 1,2 1 17,3 3 199,-3-2-197,10 9 0,-10-4 219,9 5 30,-3 1 101,5-1-32,0 0-163,0 1 1,1-2-13,3-3 0,3 2-53,5-6 1,2 1 109,3-1-102,-3-2-271,9 3 106,-4-5 0,2 0 228,0 0-490,-1 0 199,11 0 0,-9 0-203,3 0 213,-3 0 0,1 0-285,-2 0 210,2-5 51,-9 3 1,4-7-280,-6 5 132,1 0-331,-1-2 381,-5 5 1,0-6 209,-3 3 22,-3 2 20,5-3 1,-6 3-132,0-2 330,0 3-239,0-5 8,0 1 1,-2-1 49,-2-2-27,3 3-6,-5 5-19,6-6 22,-5 5-38,4-10 1,-6 8 261,3-5-255,2 5 0,-3-4 172,5 3-80,0-3 1,-5-1-30,1-1 163,0 7-151,-1-9 8,3 9 1,-5-7 16,3 4 1,2 1 33,-7 4-183,7 0 104,-10 0 1,10 0-98,-7 0-52,1 0 138,1 0 9,-4 0-24,4 6 0,-5-3 63,0 5 1,3-1 103,1 1 1,1 4-107,-1 1 0,-3-1 115,3 5 0,1 1 312,-2-2-281,7 6 0,-4-7 6,6 6 1,0-4-20,0 3 0,2-5-208,2 2 0,-2 1 112,7-2 0,-1 0-204,4-8 0,1 2 52,-1-6 1,5 4-360,-1-4 0,6 0 165,-1-4 1,2 0-119,2 0 0,-4 0-262,0 0 1,-2-4-356,2 0 1,1-6 948,-6 2 0,5 1 0,-5-1 0,1 0 0,1-5 0,1 1 0</inkml:trace>
  <inkml:trace contextRef="#ctx0" brushRef="#br0" timeOffset="103">31721 8223 8053,'-7'-7'-1163,"1"1"437,6 6 1839,0 0 0,0 6-137,0 2-625,0 3 1,0 2-103,0-1 0,4 6-89,0 3 1,5-2-273,-5 2 1,1-6-406,-1 1 1,-2 2-1820,2-1 1206,-3-1 1130,5-3 0,1-1 0,5 0 0</inkml:trace>
  <inkml:trace contextRef="#ctx0" brushRef="#br0" timeOffset="104">31783 8086 8053,'-20'-19'0,"4"1"-1160,7 6 434,-2-1 295,10 6 431,-10 2 0,10 6 4,-3 3-4,2-2 0,13 9 0,3-4 0</inkml:trace>
  <inkml:trace contextRef="#ctx0" brushRef="#br0" timeOffset="105">32093 8161 7991,'7'-6'-562,"-1"3"-703,-1-5 843,-4 5 422,5-8 0,-6 10 0,0-4 0,-6 5 0,-1 0 0,-5 0 0,-5 1 0,1 3 0,-6 3 0,1 5 0,3-5 0,-5 10 0,9-12 0,-3 12-6,3-6 6,2 7 0,5-10 0,3 0 0,3 1 0,1 3-1,0 0 1,0-5 1,5-1-1,3-6 0,5 0-1,3 0 2,-2 0-2,4 0 1,-4-4 1,2-1-1,-7-4 1,7 7-1,-9-9 0,5 10 0,-5-6 0,-2 3 0,1 3 0,-4-5 149,3 6-143,1 0 3,-5 0 217,10 6-102,-9-5 0,7 10 391,-5-3-284,6 3 1,-4 2 23,2-1 0,3 2 120,-3 2 0,3 0 121,2 4 0,-5 1-104,0 4 0,-1-5 4,1 1 0,3 0 101,-2 4-271,-4-6-246,6 4 189,-4-3 0,1 0-35,1 1-57,-1-6 92,4 9 1,1-11-699,-1 4 378,-5-3 0,4-2-1108,-3 0 856,3 1 1,-3-1-82,1 1 0,-6-5-276,1 0 0,-3-4 122,-1 5 319,0-7 153,-5 4 1,-4-2-51,-7 0 216,-4 6 0,0-9 0,-1 3 0,0-2 0,-3-2 0,0 0 67,3 0 1,-2-6 47,2-2-244,3-3 814,1-2-472,4 1 1,2 0 122,3-1 106,-3-5-263,9 5 0,-2-11-230,8 3 183,3-2-41,6-2 1,3-1-169,1-3 37,5-3 1,-3-5-515,6 0 365,-6 0 0,5-6-1146,-4-2 630,4-4 506,-5 5 0,-1-3-558,-6 6 757,-5-6 0,4 9 0,-9-4-169,2 9 170,-3 3 0,-1 6 79,0 4 1,-4 2 282,0 5 0,-2 7 344,2 1 1,2 0-501,-7 1 0,5 1 230,-4 7 1,4 3-282,-5 5 1,3 6-179,-3 3 1,0 4 83,5 4 0,-2-2 28,2 6 0,2 1-51,-2 3 0,3 0 168,1 0 1,0 0 230,0 1-375,0-1 1,1-6-18,3-2 0,-2-2-62,2-3 1,3 0-34,1-4 0,-1-2-225,1-5 0,1-2-584,3-3 574,0-2 1,1-6-28,-1 0 0,1 0-34,-1 0 0,0-6 345,1-2 0,-1-3 0,1-2 0,-1-5 0,-4 1 0,1-4 0,-1-3 0,4 4 264,1-4-164,-6 5 1,4 3 910,-3 7-667,-3-2 1,2 10 204,-3-3 1,-1 2-141,5 2 1,-3 6 9,3 2 1,-4 3-154,4 2 0,-4-1-112,5 0 11,-1 1 0,4 3 166,1 1-537,-1-6 221,1 0 0,3-6 137,1 4-531,5 2 289,-9-10 1,11 5-716,-3-6 563,2 0 1,2-2-367,0-2 0,-2-3 273,-2-5 1,5-6-13,-5-3 0,5-2-101,-6-2 228,4-5 0,-5-2-73,-2-5 0,-5-5 39,-4 1 145,-2-6 1,-2-1-14,0-6 0,0 0 96,-4 5 0,-5-1 418,-3 1 0,-3 6-229,-2 6 1,1 9 209,-1 8 0,5 8 66,0 0-290,-1 8 0,-3 5 13,0 12 1,-1 5-64,1 6 1,1 7 153,3 2 0,-2 8 167,6 5 1,-4 2 44,3 2 0,1 3-124,4 1 1,0 0-263,0-5 0,0-5 151,0-2 0,0-4-199,0 0 1,2-8-21,2-5 0,3-2-416,5-6 0,5-2 318,-1-7-1113,1-2 743,1-1 0,-3-4-217,5 4 1,-3-5 225,4-5 0,-5-1 423,5-7 1,-6-1-43,2-2 1,0 1 398,0-6 0,1 0-211,-2-3 1,-2-4 252,3 3-107,-3-2 0,-2 13 569,0-3-492,1 9-1,-1-3 408,1 10-429,-6-5 0,4 12 299,-3 2 89,-3 3-362,6 7 1,-8 0 104,5 2-400,-5 4 140,8-5 0,-8 2-696,5 0 408,-5-6 0,7 7-1161,-6-6 808,0 1-3540,-4-5 2254,0 1 1734,0-7 0,-6 0 0,-1-6 0</inkml:trace>
  <inkml:trace contextRef="#ctx0" brushRef="#br0" timeOffset="106">32911 8024 7962,'11'-12'-917,"-2"0"0,16 0 917,-1 4 2733,7-3-1659,6 10 1,0-6-468,0 3 1,5 2-236,-1-2 1,6-1-1291,-2 1 694,-2-6 0,4 9 265,-6-4 0,1 4 156,-5 1 1,-7-4-198,-5 0 0,-6 0 0,-6 4 0</inkml:trace>
  <inkml:trace contextRef="#ctx0" brushRef="#br0" timeOffset="107">23731 10232 8005,'-6'-12'0,"0"-1"-1130,6 1 777,0-1 1,0 1 1579,0 0-231,0 5-525,0-4 1,0 11-138,0 0 1,0 5 171,0 8 0,4 3-36,0 1 1,5 6-174,-5 2 0,5 0-83,0 4 1,-2 1 0,1-1 0,0 1-183,5-1 0,-1-3 75,0 3 0,1-7-155,-1-1 1,-1-5 49,-3 5 0,2-6-118,-6 2 0,2-3-84,-2-2 20,-3 0 183,5 1-29,-6-6-4,0-2 42,0-5 0,0-5-197,0-4 1,0-3 62,0-5 1,0 0-95,0-4 0,0-3 113,0 4 0,0 1 44,0-2 1,4 6 33,0-2 1,6 5 98,-2 3 0,-1 0 218,1 5 1,0 0 88,5 4-192,-1 0 1,1 5-62,-1 3 1,-1 5-344,-3 3 0,3-2-227,-2 3 0,-3 2-351,3 2 0,-5-2-775,4 2 0,-4-5 986,5 5 0,-3-5 582,3 5 0,2-6 0,-4 3 0,5-6 0</inkml:trace>
  <inkml:trace contextRef="#ctx0" brushRef="#br0" timeOffset="108">24426 10393 7356,'2'13'880,"2"-1"0,-3 0-896,3 1 0,2-1-933,-2 1 1,1-1 516,0 0 0,-3 1 57,7-1 375,-7 1 0,9-1 0,-4 0 0</inkml:trace>
  <inkml:trace contextRef="#ctx0" brushRef="#br0" timeOffset="109">24414 10108 7926,'-13'-8'0,"1"-1"0,4 7-548,-1-3-548,7 4 822,-4 1 274,6 0 0,0 6 0,0 1 0,0 5 0</inkml:trace>
  <inkml:trace contextRef="#ctx0" brushRef="#br0" timeOffset="110">24860 10319 7442,'0'-13'-140,"-5"6"0,2 2 837,-5 5-307,5 0-88,-8 5-82,4-3 1,-5 9 54,-1-4-305,6 5 251,-4 1-1,5 4-197,-1-3 57,1 4 1,2-5-198,0-1 0,0 0 85,4 1-876,0-1 699,5 1 0,2-2-585,6-3 0,-1-3 454,0-5 0,1-5 340,-1-3 0,2-3 0,2-2 0,-2 1 0,3-1 0,-8-3 0,0-1 0,-7 1 0,3 3 0,0 1 0,-1 0 0,0-1 0,-4 1 0,0 3 0,0 1 0,0 5 56,0-2 429,0 5-33,0 0 0,0 5-141,0 4 0,0 2 54,0 1 1,0 1 346,0-1 1,2 6-259,2 3 0,-3 2 56,3 2 0,-1 0-118,1-1 1,-1 3 20,5 2 0,-4-3-129,5 3 1,-5-3-71,4-1 0,0-1-292,5 1 0,-1 0 119,1 0 1,3-4-54,1-1 1,1-5 36,-2 2 1,-1-3-778,6-2 1,-6-4 343,2 1 1,-3-3-406,-2 3 0,-4-4-245,0-5 657,-5 6 0,3-3 462,-6 5 1,-7-5-113,-6 1 0,-3 1 58,-5-1 0,-2 5-54,2-5 1,-4 0 419,-4-4 0,3 0-180,-3 0 1,3 0 29,1 0 0,0-6-31,1-2 1,4-4-1033,4-5 1,3-2 424,5-6 1,3-1 414,5-3 0,5-3 0,2-5 0</inkml:trace>
  <inkml:trace contextRef="#ctx0" brushRef="#br0" timeOffset="111">25121 10158 7976,'-6'-7'0,"6"-3"285,0 6 155,0 0 1,11 5 203,-2 3 0,-2 3 1087,1 6-654,0 4-643,5 3 1,-5 5 278,0-1-695,0 1 47,5 5 0,-5-2 271,0 5-669,-5-5 320,8 7 0,-5-8-115,2 2 1,-1 1 182,-3-1 1,-1-6 47,5-6-1427,-5-3 508,2-2 400,1 0 202,-5-5-1162,5-1 417,-1-6 309,-4 0 214,10 0 1,-9 0 212,9-6 316,-10-1-130,10-11 1,-9 5-57,3-11 0,-1 5 52,0-6-90,1 6-89,0 1 1087,-4 6-383,5-1-295,0 6 34,-5-4 912,10 10-418,-10-5 119,10 6-282,-4 6-191,6 1-193,-6 0 0,4 4-122,-3-3 30,3 3 142,1 7-1619,-5-10 1017,4 9 1,-4-10-1082,5 5 1009,1 0 0,-1-1-1408,1-2 1862,5 2 0,1-10 0,6 5 0</inkml:trace>
  <inkml:trace contextRef="#ctx0" brushRef="#br0" timeOffset="112">25741 10517 7804,'-7'0'-1682,"2"-5"2215,5 3-218,0-3 1,5 3-32,4-2 1,-3 3-63,3-3 1,3-3-608,5-1 0,1 1 256,-2-2 0,-2 1-303,2-4 1,2-1 241,-1 1 1,-5 0-62,-3-1 244,-7-5 1,4 0 6,-6-2 0,-2 6 0,-2 6 0,-3 1 0,-5-2 0,-2 0 92,-2 5 1,2 0 163,-3 4 0,4 1 27,0 3 1,1 3-95,-1 5 1,2 5 335,3-1 0,-3 6-153,3-1 0,2 3-18,2 0 1,3-3-117,1 0 1,5-2-741,4 2 1,2-3-632,1-6 1,0 3 292,1-2 840,5 2 0,1-8 0,6 5 0</inkml:trace>
  <inkml:trace contextRef="#ctx0" brushRef="#br0" timeOffset="113">26126 10282 7917,'1'-9'-932,"3"1"777,3 0 0,6 1 641,-1 1-250,6 6 0,-4 0 987,2 0-798,-2 0 0,0 2 178,2 2 0,2 3-158,3 5 0,2 1-139,-2-1 1,-2 4-89,2 1 1,-2 0-154,2-5 1,-2 2-123,-2 2 1,-3-2-209,2 3 0,-6-4-68,-2 0 1,-1-1-509,1 1 0,-2-1-1031,-6 0 683,0 1 897,0-1 247,-6 1 0,-1-7 114,-5-1 0,-1-4 135,1-1 0,0 0 411,-1 0 1,1-7 373,-1-5 1,1-3-428,0-10 0,5 3-371,3-7 0,2 1 68,2-1 0,6 3-705,2-3 1,9 4 365,3 5 0,4-2-506,0 5 0,1 1 100,0 3 486,0 1 0,0-1 0,0 1 0</inkml:trace>
  <inkml:trace contextRef="#ctx0" brushRef="#br0" timeOffset="114">27726 9984 7917,'-4'-21'0,"0"1"-611,-6 4 321,9-2 1326,-5 6 332,6 0 0,2 6 18,2 6-971,-3 6 1,6 7 100,-3 4 0,2 6-166,2 6 1,3 4-170,-3-4 1,-2 6 63,-2-2 1,1-1-591,-1 1 1,6-2 280,-2 2 1,2 2-1135,-2-6 0,5-4-68,-1-5 1,2-5-1618,7 2 2883,-1-9 0,5 3 0,0-4 0</inkml:trace>
  <inkml:trace contextRef="#ctx0" brushRef="#br0" timeOffset="115">27875 10170 7917,'-7'5'0,"1"-3"-604,6 3 0,2-5 144,2 0 236,3 0 1842,0 0-1034,4-5 0,-3 2-289,9-5-232,-4 0 0,7-5-671,-4 1 0,-2-2 391,3-3 0,0 2-297,0-5 1,0 3 282,-5-4 0,-4 2 52,0-2 1,-5-2 178,1 2 0,-2-2 0,-2-2 0,-6-4 0,-2 0 0,-7 0 0,-2 4 0,1 6 0,3 3 0,1 7 0,0 4 35,-1 5 0,2 5 26,3 4 0,-2 9 116,6 6 1,0 3-160,4 6 1,0 0 474,0 4 1,5 1-16,4 4 0,-2-4 155,1 4 1,0-4-76,5 0 1,-5-3-174,0-2 1,0 2-297,5-6 0,-1-4 95,1-5 0,-1 0-617,0 0 1,-3-2 354,-1-5 1,-1-5-396,1 0 0,3-5-94,-3 1 1,-1-3-370,2-1 1,-5 0 491,4 0 0,-4-5 444,4-3 0,-5-3 0,1-2 0,-1-3 0,1-1 0,-3 1-51,4 3 1,-3 2 103,3 3 178,-4-3 0,6 9 153,-3-2 1,-1 3 280,5 1 1,0 0 101,5 0 0,-5 5-302,0 4 0,0-2-220,5 1 0,-1 0-27,1 5 0,-1-1-402,0 0 1,-3-1 227,-1-2 1,0 2-1101,5-3 0,0-3 254,4 0 0,-3-4-802,2-1 1604,4 0 0,-1 5 0,6 2 0</inkml:trace>
  <inkml:trace contextRef="#ctx0" brushRef="#br0" timeOffset="116">28557 10232 6140,'0'7'594,"2"-2"309,2-5-382,3 0 1,6 0-441,4 0 0,-3-4 70,2 0 0,-1-4-668,2 4 1,-3-6 335,2 2 0,2-3-384,-1-2 1,-2 1 296,-7 0 0,-1 3 268,-3 1 0,-2 0 0,2-5 0,-7 1 0,-1 0 0,-10 3 0,2 1 0,-8 1 0,4-1 0,-5-2 10,5 6 1,-5 0 84,4 4 1,-3 5 502,3 4 0,1 3 31,3 5 0,1 1 204,-1 2 1,2 5-180,3 0 0,-2 1 159,6 7 0,0-4-168,4 4 1,0-5-235,0 1 0,10-3-297,2-1 0,13-6 50,0-3 1,9-3-730,3-5 1,2-2 435,7-6 0,3-2-3698,5-2 3522,5-3 0,-8-11 0,4-1 0</inkml:trace>
  <inkml:trace contextRef="#ctx0" brushRef="#br0" timeOffset="117">29934 10170 7830,'0'-12'-831,"0"-1"0,0 1 448,0-1 1666,0 6-331,0 2-441,0-1 0,-1 5 241,-3-3-221,2 3-273,-3 6 1,3-1 15,-2 9 0,3-4-21,-3 8 1,2-3 87,2-2-296,0 0 0,0 5 195,0-1-171,0 1 0,0-5-99,0 1 0,0-1 243,0 1-1052,6-1 500,-5 0-175,10-5 0,-8 3 52,5-6 333,1 6-1541,3-9 1031,0 5 0,1-6 154,-1 0 0,5-6 485,-1-2 0,-1 1 0,-6-1 0,2-1 0,-4-3 0,0 0 0,-3-1 0,1 1 0,-1-1-96,0 6 108,-4 2 0,0 4 62,0-4 211,0 4-74,0-4-1,0 10 256,6-4 1,-3 9 34,5-6-178,0 6 247,-1-3-306,4 0 1,-4 2 130,5-5 0,5 5-138,0-5 1,0 0-10,0-4-91,-3 0 1,9 0-50,-2 0 1,-2 0 75,2 0 1,-5-4-366,5 0 0,-6-6 118,2 2-191,-3-3 1,-3-2 122,-3 1 1,-3 0-49,-5-1 0,0 1 62,0-1 1,-1 1-61,-3 0 1,-4-2-323,-9-3 1,3 6 183,-2-5 1,1 9-85,-2-6 1,3 5 70,-2 0 1,1 2-60,-2 6 1,7 0 386,-2 0 0,4 6 0,-1 2 0,4-2 0,-1 5 0,-1-4 0</inkml:trace>
  <inkml:trace contextRef="#ctx0" brushRef="#br0" timeOffset="118">30691 10170 6691,'12'0'2240,"1"0"-1747,-1 0 0,1 0-230,-1 0 1,-4-1-379,0-4 0,1 3 157,3-7 1,2 5-115,2-4 1,-2 4-192,3-4 0,-3-1-253,-2-3 1,-4 0-93,1-1 1,-7 1 228,2-1 0,-2 1 36,-2-1 1,-6 1 342,-2 0 0,-7-1-42,-2 1 0,1 1 42,3 3 0,-3-2 36,-1 6 1,-3 0-69,3 4 0,1 5 166,3 3 1,-3 3 288,-1 2 1,0 1-204,5 2 1,4-1 304,0 6 0,1-4-173,-2 3 1,4-3 28,5 3 0,1 0-78,3 0 0,3 0-230,6-4 1,3-2-15,1 3 1,5-5-160,-2-4 1,4 2 103,1-6 0,0 0-104,-1-4 1,3 0-503,1 0 1,0-1 295,5-3 1,-5 1-343,1-5 0,-3-1 229,-1-3 0,-5 0 243,1-1 1,-6 1 101,2-1 1,-5-3 223,-4-1 0,-1-1-10,-3 2 1,-2 1-118,2-6 1,-3 6 591,-1-2 1,0 3 116,0 2 143,0 5 0,0 0 257,0 3-250,0 3 1,0 9-353,0 9 0,2 3-175,2-3 1,-1-2-130,5 6 0,0-2-177,5 2 0,-1 1 104,0-6 1,-1 1-905,-2-5 0,2 1 438,-3-1 0,4-4-1774,5 0 0,-3-5 64,2 1 2023,-8-2 0,9-2 0,-3 0 0</inkml:trace>
  <inkml:trace contextRef="#ctx0" brushRef="#br0" timeOffset="119">31299 9748 7860,'-13'-15'0,"1"3"-1046,5 8 719,-4-7 0,8 9-65,-5-2 392,5 3 0,-2 6 0,-1 2 0,-1 5 0</inkml:trace>
  <inkml:trace contextRef="#ctx0" brushRef="#br0" timeOffset="120">31745 9984 7848,'0'-13'-523,"0"1"-66,-5 0 1,-2 1 408,-5 2 0,-1 4 201,1 5 1,-2 0 550,-3 0-328,4 5 1,-9 2 109,5 6 0,0-5-119,5 0 1,0 0-234,-1 5 0,5-2 92,0-3 0,5 3-500,-1-3 1,2-1 235,2 2 0,2-5-497,2 4 478,3-5 0,7 2 189,2-5 0,-1 0 0,6 0 0,0 0 0,4 0 0</inkml:trace>
  <inkml:trace contextRef="#ctx0" brushRef="#br0" timeOffset="121">31745 9971 7848,'0'-12'-1054,"0"0"724,0-1 1,-1 6 166,-3 3 0,2 1 179,-2-1 381,3 3 1,1-3 185,0 8-22,0 3 0,-1 7-186,-4 2 1,4-2 53,-3 3 0,3 2-59,1 1 0,0 4-117,0 1 0,0 0 145,0-1 0,0 5-133,0 0 0,0 2-51,0-3 0,1-1 23,3 2 1,-1-3-236,5-1 0,0-1 83,5 1 1,-1-1-206,1-4 1,-1 2 94,0-5 1,5 4-479,-1-5 0,5 1 156,-4-5 0,3 0-29,-3 1 1,-1-2-1011,-3-3 922,-1 3 0,-1-8-755,-2 5 820,-4-5 1,-10 7 259,-4-6 1,-3 1 60,-5-1 0,2-2 85,-6 2 1,1-1 52,-5 1 0,0-3 316,0 3 0,1-2 33,-1-2 0,0-2-175,0-2 1,2-3 399,2-5 0,3-1-225,6 1 0,1-5-80,2 1 0,4-6-70,5 1 1,5-2-399,4-2 0,7-4-270,5 0 1,0-1 258,3 1 1,0-3-76,9-5 0,-4-2-32,4-2 1,-6 0-270,2-9 0,2-2-142,-2-10 0,-6 0 112,-6 0 1,-1 5 283,-3 3 0,-2 3 287,-7 2 1,-3 5 240,3 2 0,-6 11-195,-3 6 1,-4 6 372,0 6 0,3 2-150,-3 3 0,1 2-18,-4 6 0,-1 6 340,1 2 0,-1 9-204,1 3 1,0 5 18,-1 4 0,6 4 14,3 9 1,3-3-102,1 7 0,0-2-114,0 2 1,0 0-52,0-4 0,1 2 55,3-7 1,-1 3-181,5-7 1,-4-3 23,5-1 1,-1-7-543,4-1 0,-3-6-65,-1 2 0,0-5-404,5-4 0,-1-2-77,0-6 1,1 0 451,-1 0 1,1-1 314,-1-4 1,0-1 252,1-7 0,2-3-14,-3-1 1,4-5-86,-8 1 1,2-1 118,-2 2 1,1-2 251,-4 5 271,4 0 195,-2 5 452,6 5-430,-1 2 1,-1 10-298,-3 3 0,2 3 157,-6 2 1,4-1-199,-4 1 0,5 3-52,-5 1 1,5-1-149,0-3 0,2-1 26,1 1 1,1-1-303,-1 0 0,0-3 106,1-1 1,-1-5-368,1 1 0,0-3 195,4-1 0,-2 0-521,6 0 1,-2-1 246,2-3 1,2-3-169,-2-6 1,-2-3 180,2-1 0,-9-5-59,5 2 0,-8-5 14,4-4 0,-1-4 158,-3-9 0,-3 1 204,3-9 0,-7 4-44,3-8 1,-3-1 130,2 1 0,-4 0-16,0 5 0,-1 9 682,-7 2 1,4 11 220,-5 2-449,1 6 1,-4 12 232,-1 3 1,5 13-224,0 8 0,5 11 354,-1 5 0,3 8-337,1 4 0,0 4 129,0 0 0,4 1-204,0-1 0,4 1-316,-4 0 0,6-2-352,-2-3 1,3-3-446,2-9 1,-1 1-220,0-5 1,2-1 415,3-8 0,-2-2-1891,6-5 1,-5-6 2393,5-3 0,-1-8 0,5-3 0</inkml:trace>
  <inkml:trace contextRef="#ctx0" brushRef="#br0" timeOffset="122">32663 9909 7859,'20'-1'416,"4"-3"0,-13 3 382,14-4-479,0 4 1,1 1-368,3 0 0,2 1 85,-2 4 1,-1-4-551,-3 3 0,6-3 377,2-1 0,-3 5-1416,-1-1 1552,-3 0 0,-1-10 0,0-1 0</inkml:trace>
  <inkml:trace contextRef="#ctx0" brushRef="#br0" timeOffset="123">24439 11782 7936,'0'-8'-1243,"0"0"2366,0-1-314,0 3 173,5-5-478,2 9 1,5-2 6,1 8 1,-5-1-234,0 5 1,-1 2-250,2 6 0,-3-2-52,-1 3 1,-3-4-97,7 0 20,-7-1 0,5 1 121,-3-1 1,-2-4-163,2 1 49,-3-7 0,1 4-547,2-6 81,-3 0 214,10 0 1,-4-6 130,5-2 1,-1-7-111,-2-2 0,2-1 367,-3 2 1,2-2-112,-2-3 0,-1 2 243,-3 3 1,-1 6-98,5-3 1,-5 8 41,1-3 0,-1 5-11,1-1 1,-1 2 131,5 2 0,-4 2 36,4 2 1,-4 1-117,5 4 0,-5 2-169,4-3 0,-4 3 107,4 1 0,-3-1-129,3-2 0,-5 2 62,1-3 0,1-1-68,-1 1 0,2-5 113,-2 1-242,-3 3 0,6-6-62,-3 3 1,-1 2-98,5-2 1,-3 0 147,3-4 0,-4-4 86,4 0 0,-1-6 204,1 2 0,3-3-139,-2-1 1,0-1 277,0 1 1,2-1-92,-3 1 0,-1 0 194,1-1-14,0 1 0,3 4 210,-2-1-616,2 7 1,-6-3 74,4 10 1,0 1-399,-5 7 0,0 1-118,-4 2 0,5-1-330,-1 6 0,1-5 507,-1 5 0,-1-6-373,5 2 1,1 1 698,3-2 0,6 1 0,1 1 0,6 1 0</inkml:trace>
  <inkml:trace contextRef="#ctx0" brushRef="#br0" timeOffset="124">25456 11757 7861,'-13'0'-1773,"1"0"1938,0 6 0,5-3 575,3 5 551,-3 0-400,5 5-290,-3-1-429,5-5 41,0-2 0,5-5-262,4 0 0,2-1 89,1-3 0,0-3-413,1-5 0,-1-1 108,1 1 1,-1-1-76,0 1 1,-5 0 133,-3-1 1,-2 1 73,-2-1 0,-6 5 37,-2 0 0,-8 1-27,-5-1 1,-1 2-263,1 6 1,-5 0 108,5 0 0,-4 2 275,9 2 0,-2 3 0,1 5 0,4 0 0,-5 6 0,5 2 0</inkml:trace>
  <inkml:trace contextRef="#ctx0" brushRef="#br0" timeOffset="125">23198 11509 7927,'-12'-12'-733,"-1"5"1,1-3 478,-1 6 273,7-5 0,0 9 890,6 0 0,0 7-355,0 9 1,1 1 268,4 7 0,1 0-335,7 9 1,-1 0-76,1 4 0,-2-4-364,-3 0 1,3 2-381,-3 6 0,-1-2-784,1 2 0,-3-4 711,3-4 0,0-1-488,4-3 1,-3-8-62,-1-1 953,0-5 0,5-2 0,-1-1 0</inkml:trace>
  <inkml:trace contextRef="#ctx0" brushRef="#br0" timeOffset="126">23223 11881 6245,'7'0'367,"4"-5"0,-4-1-38,5-2 223,0-3-263,1 4 1,-1-5-83,1-1 0,-1 1-253,1 0 250,4-6-1036,-3 4 622,4-9 0,-5 7-260,-1-4 1,-1 3 251,-3-4 0,2 5 40,-6-5 1,0 6 131,-4-1 1,0-2 30,0 1 0,0 1 15,0 3 0,-4 5-59,0 0 0,-2 5 123,2-1 0,1 4 112,-5 4 0,5 3 149,-1 5 1,3 6-114,1 3 0,0 2 62,0 2 1,0 1-51,0 3 1,0-3 58,0 3 1,5-1-69,4 1 1,-2-3-5,1 3 0,-4-4-29,4-5 1,-1 4-68,1-4 1,2-2-97,-6-1 1,5-3-179,-5-2-819,0 0 593,1 1-447,-3-6 555,9-2 0,-6-6-16,3-3 1,-1-3 166,-2-6 0,-4 1-22,3 0 1,2-2 103,-2-3 0,1 5 233,-1 0 0,-2-1 360,2 5 1,-1 2 30,1 2 559,-3 3-807,10 1 1,-5 1-52,2 3 1,2-1-46,-6 5 1,5 1-733,0 3 318,-4 0 1,5 1-122,-6-1 0,6-3-909,-2-1 1,-1-4-26,1 4 1233,0-5 0,10 8 0,1-4 0</inkml:trace>
  <inkml:trace contextRef="#ctx0" brushRef="#br0" timeOffset="127">23818 11844 7932,'-7'0'-1699,"2"0"1542,5 0 213,5 0 91,-3-5 1,9-2-95,-3-6 1,-1 2-122,1 3 0,1-3 78,3 3 0,-4-3-92,0-2 0,-1 1 69,2 0 0,-4-1-33,-5 1 0,0 4 468,0-1-345,0 1 1,-5-3 145,-4 3 0,-2 2-124,-1 6 0,0 0 357,-1 0 0,1 2-114,-1 2 1,1 3 176,0 5 1,0 5-19,4-1 1,-1 5 70,4-5 1,1 6-264,4-1 0,0 1-54,0-1 0,0 1-511,0-6 0,6 1 231,2-5 1,9-1-349,3-2 1,5-4 265,4-5 0,3 0-2876,5 0 2983,0-5 0,6-2 0,1-6 0</inkml:trace>
  <inkml:trace contextRef="#ctx0" brushRef="#br0" timeOffset="128">25481 11770 7902,'-2'-11'-860,"-2"3"1,1-2 693,-5 6 0,4-5 212,-4 5 0,1-1-19,-1 1 418,-3 2-238,4-3 1,-7 5 496,-3 0-432,4 0 1,-5 4 91,5 0 1,1 6-127,-1-2 1,2 7 25,3 2 1,-2-1-58,6-3 1,-4 3 100,4 1 0,0 1-92,4-2 1,0-2-135,0 2 0,0-2 99,0-1 0,5-5-218,4 0 0,2-4-146,1 5 1,6-7 121,3 2 1,1-2-228,-2-2 0,4-6 131,-4-2 0,2-7-38,-1-2 0,1 1 72,-5 3 1,-2-3-57,-7-1 0,2 1 152,-6 3 0,0-3 120,-4-1 0,-5-1-164,-4 2 1,-6 2 10,-1-2 1,-6 2-356,1 1 0,-1 5 166,1 0 0,-1 5-121,6-1 1,-1 4 78,5 4 0,3 3-8,1 5 1,5 2 298,-1 3 0,3-3 0,1 2 0,5 3 0,2 1 0</inkml:trace>
  <inkml:trace contextRef="#ctx0" brushRef="#br0" timeOffset="129">25692 11720 7490,'5'-12'-1152,"-2"-5"768,5 1 1893,0-1-810,5 5 0,-1 4 28,1-1 1,-1 5-53,0-4 141,1 5-447,-1-2 1,1 5 104,-1 0-290,-5 0 1,4 4 212,-3 0-170,3 6-105,2-4 0,3 7 218,1-1-113,-1-5-303,-3 4 111,-1-4 1,0 5 214,1 1-281,5-1 0,-4-1-953,2-2 523,-2 2 279,-2-5 25,1 7-1314,-1-1 677,0 1 516,1-1-399,-6 0 1,-2-3-100,-5-1 255,0-5 397,0 8 1,0-8-217,0 5 320,-5-5 1,-2 2 437,-5-5-108,-1 0-324,1 0 0,-1 0 1178,1 0-799,-1-5 0,2-4-20,3-7 0,-1 1 77,4-6 1,-3-1-602,4-7 115,0 8 0,4-8 195,0 9 0,5 0-901,4 0 0,2 5-165,1-2 1,0 7 454,1 2 0,1 5 40,2-1 0,-2 3 440,3 1 0,2 0 0,-5 0 0,4 0 0</inkml:trace>
  <inkml:trace contextRef="#ctx0" brushRef="#br0" timeOffset="130">26337 11658 8002,'0'13'-1160,"0"-1"1050,0-5 1077,0-2-572,5-5 0,2 0-134,5 0 1,1 0-206,-1 0 0,1-5 89,-1-3 0,0-2-344,1 2 0,1-3 199,2 2 0,-2-2-341,2-1 1,-6 1 185,-2 3 0,-5-3-315,1 2 287,-2-2 0,-8-1 110,-2 0 0,-7 3 181,-2 1 1,-3 5-97,3-1 1,-5 3 138,1 1 1,2 0-23,-2 0 0,6 5 405,-1 4 0,2 3-8,1 4 0,1 0 189,0 4 0,3 1 26,1 4 1,5 0-289,-1-1 1,4 1-258,4 0 0,3 0 31,6 0 0,4-6-201,4-3 0,3-3-117,0-5 0,7-2-346,2-6 1,3 0-237,1 0 0,0 0-899,0 0 1,2-6 612,2-2 959,-2-3 0,4-7 0,-6-1 0</inkml:trace>
  <inkml:trace contextRef="#ctx0" brushRef="#br0" timeOffset="131">27676 11609 7867,'0'-13'-296,"0"6"269,0-4 240,6 10 1232,1-5-873,5 6 0,-1 6 56,-3 2-226,4 3 0,-7 2 261,3-1-1107,3 6 398,-9-4 0,3 5-347,-5-2 1,2-4 349,2 4 1,-3-3-2855,3-2 1585,-2 0 1312,-2-5 0,5 4 0,2-4 0</inkml:trace>
  <inkml:trace contextRef="#ctx0" brushRef="#br0" timeOffset="132">27751 11336 7867,'-25'-24'-818,"0"4"1,6 3 440,2 9 377,4-3 0,0 9-11,1-2 0,3 3 7,1 1 4,5 5 0,-2 2 0,5 6 0</inkml:trace>
  <inkml:trace contextRef="#ctx0" brushRef="#br0" timeOffset="133">28049 11472 7867,'-13'0'0,"5"4"-937,0 0 655,5 6 0,-7-7 143,6 5 1,-1 0 128,0 5 0,4-5 325,-3 0-234,3 1 89,1 3 1,1-1-121,3-3 0,3 2 319,5-6 0,6 2-11,3-2 1,-2-3 0,2 3 1,0-1-20,3 1 0,0-3-88,-4 4 1,0-3 82,-4 3 1,-6-4-72,2 3 0,-6 2 221,2-2-272,-5 5 1,1-3-41,-8 2 0,-4 3-40,-9-3 0,-2 2-163,-6-2 0,-1 3-497,-3-2 1,3 0 347,-3 0 0,-2 0-1565,2-5 0,-4 5 1744,4-5 0,-5 0 0,2-4 0</inkml:trace>
  <inkml:trace contextRef="#ctx0" brushRef="#br0" timeOffset="134">29426 11150 7867,'-6'-13'-419,"5"1"-382,-3 0 648,2-1 487,2 6 0,0 0 667,0 3 1,0 4 325,0 0-906,0 6 0,0 7 147,0 4 0,2 2-189,2 6 0,-2 1 76,7 3 0,-2 2-92,1 2 1,3 1-489,-3-5 1,-1 5 182,1 0 0,-5-4-766,1-1 0,2 1-180,-2-1 1,4-1-678,-4-8 1,2 2-76,-2-5 1640,-3-6 0,16 0 0,-3-4 0</inkml:trace>
  <inkml:trace contextRef="#ctx0" brushRef="#br0" timeOffset="135">29537 11435 7867,'-7'-7'-1609,"2"-4"1736,10 4 0,2-5 669,6-1 1,0 1 55,4 0-528,-3-1 1,8 1-550,-6-1 1,5 0 186,-4-4 1,0 3-595,0-2 0,-5-2 413,1 1 1,-2 1-211,-7 3 272,6-5 0,-9 5-155,3-4-7,-3-2 269,-6 5 1,-2-9 49,-5 2 0,-1 3 0,1 0 0,-1 6 0,1-1 0,0 6-8,-1 3 0,2 4-3,3 4 1,-2 5 384,6 7 1,0 5-153,4 8 0,0-2 46,0 6 1,0-1 69,0 1 1,1 3 143,4-3 1,-4-1 109,3 1 1,2-4-191,-2 4 0,4-6-18,-4 2 1,4-7-172,-3-1 0,4-2-290,-1 2 1,-1 0 142,2-9 0,-5 3-168,4-6 0,-1-3-214,1 3 1,3-7-314,-3 3 0,3-4 44,2-1 1,-5-4 239,0 0 1,1-6 224,3 2 1,-1-7-100,-3-2 0,2-4 326,-6 5 0,6-2-114,-2 1 0,-1 8 1151,1-4-346,-5 4 146,8 2 5,-4 1-578,5 6 0,-1 6-452,-2 2 1,0-1 145,-5 1-810,6 1 1,-4 3 425,2 0 0,-1-3-2649,-3-1 1759,3-5 1209,5 8 0,6-4 0,1 5 0</inkml:trace>
  <inkml:trace contextRef="#ctx0" brushRef="#br0" timeOffset="136">30195 11398 7949,'-6'7'-992,"5"4"372,-5-10 1027,12 10 1538,1-4-1622,5 5-273,0-5 0,1-1-138,-1-6 1,2 0 126,3 0 0,-4-4-678,4-1 1,1-4 365,-2 1 0,5-3-487,-4-2 545,-1 1 1,-5-1 214,-3 1 0,-2 0-60,-6-1 1,0 1 59,0-1 0,-10-3 227,-2-1 0,-5 2-104,1 7 1,2-2 225,-2 6 1,2 0-105,1 4 1,1 1 450,0 3 1,0 3-250,4 6 0,-1 3 287,4 1 1,1 5-179,4-1 1,0 2-41,0 2 1,6 0-428,2-1 0,4 0-21,5-4 1,2 3-311,6-7 0,4 1 250,0-5 0,7-5-1971,1-3 1,-2 2 1962,6-2 0,0-6 0,9-5 0</inkml:trace>
  <inkml:trace contextRef="#ctx0" brushRef="#br0" timeOffset="137">31410 11361 7914,'0'-13'-1583,"0"1"1244,6-1 428,-5 1-58,5 5 1,-12 2 225,-2 5-219,-3 0 0,-3 0 137,-2 0 1,2 1-102,-3 3 1,-2 3-45,-2 5 1,2 1 44,-2-1 1,9 1-57,-5-1 0,11 0 126,-7 1-23,9-1-39,-1 1 0,6-2-7,3-3 1,3-1-21,5-3 0,6-3 7,3 3 1,0 2-136,3-2 0,-3 0 136,4-4 1,2 2-142,-6 2 0,0-3 67,-9 3 1,1 2 95,-1-2 0,-4 1 19,1-1 0,-7-1 151,2 6 1,-2-5-56,-2 4 1,-6-4-126,-2 4 1,-7-1-218,-2 1 1,-3 3 117,3-2 1,1-2-701,3 1 1,1-5-214,-1 1 281,1 3 655,0-6 0,5 5 0,1-6 0,1-6 0,-2-1 0</inkml:trace>
  <inkml:trace contextRef="#ctx0" brushRef="#br0" timeOffset="138">31559 11336 7914,'13'0'-494,"-1"4"-61,0 0 0,5 6 185,0-2 914,-1 3-294,-9 1 1,4 1-47,-3-1-88,-2 1 1,3 0-463,-4 4 0,-1-3 84,-4 2 1,4-6-19,0-2 107,0 0 173,-4-1 0,0 4 0,0-4 0</inkml:trace>
  <inkml:trace contextRef="#ctx0" brushRef="#br0" timeOffset="139">31733 11050 7914,'-12'-15'-1074,"-1"3"403,6 8 268,-4-2 403,4 6-2,0 0 2,2 6 0,-1 1 0,0 5 0</inkml:trace>
  <inkml:trace contextRef="#ctx0" brushRef="#br0" timeOffset="140">31795 11311 7914,'12'0'-1665,"-1"5"1525,-2 4 1,0-2 294,-5 1 530,6 0-382,-9 5 1,6-1 36,-2 0-146,-4-5 39,4 4 0,-5-4-328,0 6 85,0-1-233,0-5 75,0 4 66,0-10-174,0 5 130,0-6-546,6 0 445,-5 0 0,10 0 42,-2 0 0,-3-2 205,3-2 0,-5 1 0,4-5 0,0 0 0,-1-10 0,0 4 16,-3-2-16,-2 2 0,9 2-14,-3-1 0,-1 1 11,1-1 1,-4 5 651,5 0-420,-1 5 0,0-2 107,0 5 304,-5 0-394,8 0 0,-8 0 166,5 0-115,-5 0 151,2 5-354,1 2-16,1 5 139,0 1-331,-2-1 41,-5 1 20,6-1 0,-5-4 151,3 0-391,-2-5 64,-2 3 74,0-6 1,1 0-432,3 0 126,-2 0 135,3 0-61,1 0 215,1-6 18,-1-1 240,5-5-76,-9 0 0,7-1-80,-4 1 1,3-2 40,-4-3 1,6 5 56,-2 0 0,-1-1 127,1 5 1,-4 2 613,4 2-291,-5-3-62,8 6 0,-4-4 182,6 5 1,-5 1-59,0 3 1,-4 3 161,5 5-431,-7 1-245,4-1 41,-6 1 0,4-1-95,0 0 1,2 5-292,-2-1 1,-3 1-1614,3-5 1316,-2 1 0,3-1-13,3 1 0,-1-5-22,2 0 1,-1-1 649,4 1 0,6 3 0,1-4 0</inkml:trace>
  <inkml:trace contextRef="#ctx0" brushRef="#br0" timeOffset="141">32552 11311 7916,'0'-7'-1431,"0"2"1324,0 5 59,0 0 1,4 1 718,0 3 0,1-1-170,0 5 1,-3-1-1365,7 1 342,-7 3 306,4-4-306,-6 6 139,0-7 259,5 5 123,-3-4 0,3 0 0,-5-1 0</inkml:trace>
  <inkml:trace contextRef="#ctx0" brushRef="#br0" timeOffset="142">32614 11100 8106,'-13'-33'-887,"1"0"1,0 7 476,-1 1 410,6 6 77,-4 6-68,4 1 1,-1 5-68,0 3 1,5 8 58,-1 4-1,2 3 0,2 2 0,-5-1 0,-2 0 0</inkml:trace>
  <inkml:trace contextRef="#ctx0" brushRef="#br0" timeOffset="143">32688 11385 7983,'18'0'-2143,"1"0"2247,1 0-87,-2-5 1,-6-1 12,0-2-114,1-3 93,-1 4 1,-1-5-6,-2-1 0,2-5-5,-3-2 0,-1 0 51,1 0-42,-5-1 0,2-2 80,-5 2 1,4-7-74,1 4 1,-1-5-12,-4 0 1,-2 1 26,-2-5-14,3 6-397,-10-9 393,4 10 0,-6-5 23,1 6-114,0 6 85,-1 7 0,1 6 228,-1 6-2,1 0-218,5 0 0,-4 7 688,3 6-460,2 4-41,-5 8 0,10 6 47,-3 2 1,-2 0-14,2 4-61,0-3-51,4 15 0,4-11 205,0 4-1096,6-4 759,-3-1 1,5-4-1437,1 0 1111,-1-5 1,5-2-144,-1-5 1,6-6 269,-1 2 1,-3-4 205,-2 0 0,2-6 0,-1-3 0,-1 3 0,-3 0 0</inkml:trace>
  <inkml:trace contextRef="#ctx0" brushRef="#br0" timeOffset="144">33135 11348 7983,'-2'-19'-1693,"-2"2"1518,-3 4 1,-1 2 234,0 2-35,0 4 1,-5 5-1,1 0 1,-1 1 439,1 3-261,0 3 1,0 1 197,4 1 1,-1-1-137,4 4 1,-3-3 175,4-1-118,0 0-612,4 5 189,0-1 276,0 0-555,0-5 268,5-1 0,2-6-1014,6 0 768,-1 0 1,5-4 128,-1-1 1,1-4 226,-5 1 0,1-3 0,-1-2 0,-4 1 0,0-1 0,-5-3 0,1-1 0,-2-5 0,-2 2 0,0 0-97,0 0 1,0 3 195,0-4 0,-4 10 205,-1-1 1,1 6 1867,4-2-1045,0 5-285,0 9 0,0 4-68,0 10-330,0 1 250,0 4-322,6 0 1,1-1 82,5 1-624,1 0 190,-1-6 0,0 3-510,1-5 413,-1 5 0,1-8-3434,-1 2 2613,0-2 1,1-3-119,-1-3 0,-4 2 1015,1-6 0,-1 0 0,4-4 0</inkml:trace>
  <inkml:trace contextRef="#ctx0" brushRef="#br0" timeOffset="145">33222 11125 7983,'0'-12'-510,"5"0"-638,3 4 765,3 3 1410,2 5-597,-6 0 1,4 0 538,-3 0-472,3 5-193,1-3 1,-3 9 299,-1-3-169,0 3-210,5 1-142,-6 6 28,4-4 1,-6 4 60,3-6 0,3 1-150,-2-1 1,-2 1 315,1-1-900,-5 0 394,8 1 0,-9-2-451,7-3 43,-7 3 1,5-8-814,-3 5 394,-2-5 38,3 2 957,-5-5 0,-1 0 0,-3 0 0,2 0 0,-9 0 0,4 0 0,-5 0 0</inkml:trace>
  <inkml:trace contextRef="#ctx0" brushRef="#br0" timeOffset="146">33457 11113 6597,'13'6'282,"-6"10"-146,-3-4 1,1 3 344,-1-2 1,2 3-56,-2 1 0,-3 3-913,4-3 1,-3-1 289,2-3 1,-2-1-210,2 1 1,-3-1 139,-1 0 266,0 1 0,-5-1 0,-2 1 0</inkml:trace>
  <inkml:trace contextRef="#ctx0" brushRef="#br0" timeOffset="147">33445 10914 7983,'-4'-12'0,"0"-1"-1133,-1 6 418,0-4 715,4 10-371,-5-5 360,1 6 11,3 0 0,-3 0 0,5 0 0</inkml:trace>
  <inkml:trace contextRef="#ctx0" brushRef="#br0" timeOffset="148">33519 10815 7983,'7'5'-1665,"-1"2"1280,-6 6 1108,0 5-438,5 1 1,-2 7 175,5 3 451,-5-3-529,8 10 0,-8-4 212,5 5-506,-5 0 80,8 0 0,-10-4-860,3 0 390,-2-5 89,-2 8 1,0-11-165,0-1 0,0 1 198,0-4-897,0-3 327,0 0 748,0-6 0,0 1 0,-6-7 0,-1 0 0,-5-6 0</inkml:trace>
  <inkml:trace contextRef="#ctx0" brushRef="#br0" timeOffset="149">33544 11261 7983,'0'-12'-539,"0"0"-672,0-1 881,6 1 351,-5-1-11,10 1 1,-8 1 0,5 3 0,0-2-16,5 6 1,-5-4 14,0 3 0,1 0-10,3 1 1,-4 2 9,1-2 0,-5 3 239,4 1 142,-5 0 521,2 0-579,-5 0 0,-1 5 301,-3 4-340,2-4 124,-3 6-157,-1-4 1,4 6-1,-7-1 1,6 0-3,-1 1 1,3-1 106,1 1-463,0-7 145,0 5 1,0-8-504,0 5 234,0-5 16,5 3 0,2-6-364,6 0 408,-1 0-440,1 0 372,-1 0 0,0-4-216,1-1 385,-6 1-55,-2-1 1,-1 2-135,0-5 409,6 5-267,-8-2 1,3 3 417,-5-2-63,0 3-24,0-5 185,0 6 352,0 0-524,0 6 1,-4-4 183,0 7 167,0-1-277,4 4 0,0 1 13,0-1 1,0 5-37,0-1 0,0 6 357,0-1-476,5-3 1,2 5 94,5-2 1,1 2 88,-1 2 1,1 0-277,-1 0-17,0 0 1,1-1 205,-1 1-623,0-2 309</inkml:trace>
  <inkml:trace contextRef="#ctx0" brushRef="#br0" timeOffset="150">33866 11841 9566,'-16'7'222,"-13"-2"83,0-1 1,3-3 602,-3 3-545,3-2 0,-4 2 374,5-8 1,0-1-79,0-7 0,6 1-252,2-10 1,4-5-260,0-7 1,6-4-501,3-5 0,8-3-659,5-9 1,8 3-166,8-2 0,6 3 1176,6 4 0,0-2 0,0 4 0</inkml:trace>
  <inkml:trace contextRef="#ctx0" brushRef="#br0" timeOffset="151">21089 3746 7456,'-25'0'-1273,"6"-6"849,2-2 594,4 2-141,0-5 13,1 4 1688,5 0-493,-4 2-13,10-1-891,-5 5 0,14-5-133,9 6 0,10 0 204,19 0-118,10 0-502,8-5 0,-22 4 0,1-1 246,2-2 0,1 0 0,5 0 0,0 0-125,5-2 0,0-1 1,3-1-1,2 0 1,3-1-1,1 0 152,-18 2 0,1 1 0,1 0-987,1 0 1,1 1 0,1 0 901,3-1 1,1 0-1,0 0-157,-1 2 0,2 0 1,-1 0-1,1 0 1,0 0-1,0 0 199,-2-1 1,0 1 0,0 0-1,2 0 1,1 1 0,-1-1-59,-2 1 0,-2 1 1,1-1-1,-2-1 0,-1 1 1,0-1-21,18 0 1,-2 0 49,-3-2 1,-2 1 0,-6 0 0,0 1 52,-4 0 0,-1 0 49,-5 0 1,-2 0 0,-4-2 0,-2-1-48,24-5 1,-7 4 279,-9 0 1,-10-1-275,-12-3 1,-4 4-232,-8-1-236,-5 7 2899,-7-9-5462,-12 9 2984,-13-9 1,-10 10-444,-10-3 1,-3 2 441,-14 2 0,27 3 0,-1 0 0,-4 0 0,-1 1 0</inkml:trace>
  <inkml:trace contextRef="#ctx0" brushRef="#br0" timeOffset="152">21089 3994 8000,'-49'0'-333,"6"0"495,6 0 0,9 0 312,7 0 1,5 0 239,-5 0 1,6 0 252,-2 0 27,4 0-494,6 0-308,1 0 16,6 0 0,3 0 148,5 0 386,12 0-375,22 0 1,12-2-734,-20 0 1,2 0 482,2-1 1,0-1-29,5-2 0,1 0 0,6-2 0,2-1-56,1 1 0,1 0 0,9-1 1,1 0 50,4 0 0,1 1 0,-23 3 0,1 1 0,0-1-494,5 0 1,1-1 0,-1 1 0,1 0-1,1 0 1,-1 1 411,5 0 1,0 0-1,0 0 1,-1 0-1,-1-1 1,1 1-63,-1 0 1,1 0 0,-1 0-1,-2 0 1,0 0 0,-1 0 10,3 0 1,-1 0-1,0-1 1,-4 0 0,-2-1-1,1 1-291,-1-1 1,-1 1 0,0-1 0,20-2 0,-1 0 440,-8 1 1,-2 1 0,-4 0 0,-2 0-155,-2 0 0,-2-1 1,-7 1-1,-2 0 628,-2 0 1,-2-1 32,26-5-357,-5 0 1,-12-1-697,-6 1 948,-11 5-653,-8-4-1652,-11 10-27,-2-10 2023,-5 9 1,-7-3-195,-5 5 0,-17 0 0,-10 0 0</inkml:trace>
  <inkml:trace contextRef="#ctx0" brushRef="#br0" timeOffset="153">19787 13519 7979,'-6'-11'-842,"-2"2"1,1-2 474,-1 3 489,5-3-72,-8-1-8,4-1 691,0 6 1,-4-2 24,3 4-392,-3 1 1,-2 4 79,1 0 0,-2 10 366,-2 2-497,2 4 1,-4 3 169,5 6 1,1 1-152,0 7 1,-1 0-170,1 4 1,5 2 86,3 2 1,2-2-260,2 2 1,6-7 46,2 0 1,5-11 75,3 2 0,-1-9-99,6 1 0,4-9-6,4-4 0,4-2-143,-4-2 1,5-7 41,-1-6 0,-1 0-428,1-8 1,-4-4 231,4-4 0,-5-5-74,1 1 0,-9-3 97,-3-1 0,-5 1 313,-3 3 1,0-3-53,-5 3 1,-5-3 16,-7-1 0,-10 1 48,-7 3 1,-1-2 3,-7 6 0,0 1-366,-5 3 0,5 5-74,0 4 0,4 8-373,-4 3 0,7 7 421,1 6 1,2 6-455,6 11 1,1 5 778,3 3 0,6 3 0,3 1 0,3 0 0,1 1 0</inkml:trace>
  <inkml:trace contextRef="#ctx0" brushRef="#br0" timeOffset="154">20258 13779 7949,'0'-18'-1291,"0"3"701,0-6 1781,0 6-151,0-3 281,0 11-903,0 2 0,-1 5-214,-4 0 0,4 7 31,-3 5 0,3 2 195,1 7 1,0-5-172,0 5 1,0-2-52,0 2 0,0 1-298,0-6 0,1 1 116,3-5 0,-1 1-61,5-1 1,0-4 39,5 1 0,-1-7-388,1 2 1,-1-2 154,0-2 0,1-2-386,-1-2 0,5-3 46,-1-5 1,1 0 172,-5-1 0,-1-1 423,-2-2 1,0 2-46,-5-2 0,0 0 144,-4 0 0,5 2 207,-1-2 0,0-2 250,-4 1 0,0 5-236,0 3 1,0 5 680,0-4-352,0 5-173,0-2-486,0 5 1,0 1 118,0 3 1,1-1-241,3 5 1,-1 1 41,5 3 1,-3 0-132,3 1 0,-1 3 49,1 1 0,3-1-502,-3-3 1,3-1-56,2 1 1,-1-1-329,1 0 0,0-1 140,4-2 0,-3 0 888,2-5 0,3 1 0,1-5 0</inkml:trace>
  <inkml:trace contextRef="#ctx0" brushRef="#br0" timeOffset="155">20816 13233 7890,'0'-19'0,"0"0"-550,0 2 0,0 8-63,0-4 3054,0 9-1023,0-2-773,0 18 1,0 3-69,0 14 0,0-2 95,0 6 0,6 4-143,2 5 1,3 5-151,1-2 0,2 3-342,3 2 1,-3-2 191,2-2 1,2 1-677,-1-6 1,3-1 357,-3-7 1,3 1-1107,-3-5 0,0-5-14,-5-8 0,0-3-406,1-5 0,-1-3 1025,1-5 1,3-5 589,1-3 0,5-9 0,-3-2 0</inkml:trace>
  <inkml:trace contextRef="#ctx0" brushRef="#br0" timeOffset="156">20940 13556 7849,'-7'-2'0,"3"-2"-934,3 3 653,1-5 1,5 2-42,4 0 304,2 0-12,1-2 1,6 5-50,3-3 79,2-3 0,7 0 0,2-5 0</inkml:trace>
  <inkml:trace contextRef="#ctx0" brushRef="#br0" timeOffset="157">21672 13618 7340,'-12'-18'-1318,"5"10"1055,1-9 940,1 10-184,3 0 234,-3 2 468,5 5-758,0 5 0,0 2 65,5 11-90,-3 1 363,9 6-439,-4 5 1,1 2 27,0 5 1,-1 6 281,1 3-1260,4-4 829,-11 7 217,10-5-271,-10 0 0,10-2-36,-2-4-133,-4-1 58,6-5 0,-5-3-201,2-9 1,-1 2 233,-3-5-724,-3-1 273,5-3 1020,-6-1-1170,0 1 444,0-7 0,-2 0-275,-2-6 128,3 0 50,-10-6 1,5-2-91,-2-8 307,-3 2-49,4-10 1,-5 5 5,-1-6-4,7-5 1,-6-2-23,4-5 0,1-2 22,-1-2 1,5 1-197,-1-5 1,3-1 107,1-3 0,0 0 72,0 4 1,5 4-53,4 7 1,6 0 204,1 5 1,6 4-51,-1 5 0,1 4 75,-1 0 0,2 6-67,-2 2 0,-3 5-58,-2-1 0,2 3-72,-1 1 1,-2 5 91,-7 4 1,2 2-211,-6 1 1,0 4 57,-4 1 0,0 4-44,0-5 1,-1 6-11,-3-1 1,-3 2-84,-6 2 0,-3-4-56,-1 0 1,-3-2 49,3 1 1,-4 3-963,5-7 1,-5 5 249,5-5 951,-1 1 0,-1-5 0,-1 1 0</inkml:trace>
  <inkml:trace contextRef="#ctx0" brushRef="#br0" timeOffset="158">22082 13643 7896,'0'-7'-376,"0"0"421,0 3 31,0 2 467,5-3 1,-2 6 64,5 3-342,-5 3 1,2 6-4,-5-1 1,0-2-61,0 2-41,0-2 1,0 8-168,0-6 1,0-4 182,0 1-51,6-1-411,-5 4-458,10 1 1,-4-7 375,6-1 0,-5-4-223,0-1 0,0 0 205,5 0 1,3-6 24,1-2 1,-5-3 358,-3-1 0,-3-2 0,3-3-93,2 4 0,-10-5 93,3 5 732,-2 6-392,3 2 240,-3 5 1,4 0-218,-1 0 1,-4 5 75,3 4 0,2-2 704,-2 1-738,5 0 1,-2 3-9,6-3 1,-5 2-108,0-6 0,0 0-91,5-4 1,-1 0 16,1 0 0,-1 0-348,1 0 0,3-5 181,1-3 0,5-8-297,-2 0 0,-2-6-123,-1 1 0,1-2-366,-2-2 0,1-1-17,-5-3 1,1 3 285,-1-3 1,-5-3 150,-3-1 1,-3-3 98,-1-1 1,0 0 259,0 0 1,-1-1-88,-3 1 1,-3 1 89,-5 3 0,3 4 182,1 9 0,1 2 234,-1 5 0,1 6 50,3 3 1,2 4-146,-2 4 0,3 5 170,1 7 1,0 9-150,0 8 0,5 3 312,4 1 1,2 7-263,1 6 1,1-1 49,-1 5 0,0-7-49,1-2 0,1 0-222,2 0 1,-1-4-506,6-8 0,-2-2 280,2-6 0,2-6-1086,-2-3 0,1-3 597,-1-5 0,2-2-1683,-2-6 1,-2-2 1089,2-2 1,-6-3 1090,2-5 0,2-12 0,0-2 0</inkml:trace>
  <inkml:trace contextRef="#ctx0" brushRef="#br0" timeOffset="159">22776 13345 7824,'-8'-1'-648,"0"-4"706,5-1 1571,-3-1-1080,6-4 0,6 8 163,2-5 1,3 5-269,2-1 0,-1-2-1221,0 2 0,6-6 257,3 2 520,3 3 0,0-6 0,1 4 0</inkml:trace>
  <inkml:trace contextRef="#ctx0" brushRef="#br0" timeOffset="160">23322 13060 7889,'-7'0'-1498,"2"0"1177,5-6 240,0 5 91,0-5 1,-2 10-40,-2 1 1,3 4 28,-3-1 0,-3 9 0,0 2 0</inkml:trace>
  <inkml:trace contextRef="#ctx0" brushRef="#br0" timeOffset="161">23446 13469 7889,'0'7'36,"6"4"341,-5-10 727,5 5-292,-6-1-2764,0-3 1952,5 3 0,-4-5 0,5 0 0</inkml:trace>
  <inkml:trace contextRef="#ctx0" brushRef="#br0" timeOffset="162">24401 13060 7861,'0'-13'-367,"0"1"413,0 5 1553,0 1-1100,0 6 0,2 3 79,2 5 0,-1 2-58,5 11 0,0 1 78,5 7 1,-2 2-172,-3 7 1,3 3-134,-3 0 1,-1-3-322,1-5 1,-7-25 44</inkml:trace>
  <inkml:trace contextRef="#ctx0" brushRef="#br0" timeOffset="163">24481 13395 12298,'-5'-14'78,"-8"-26"66,1-2 1,1-6-106,3-1 0,-2-1-145,6-4 1,-4 3 89,4 2 0,-1 0-138,5 4 0,6 6 98,2 6 1,5 6 16,3-2 1,2 8-4,3 5 0,2 3 252,-2 5 1,1-2-90,-1 6 1,1 1 24,-6 8 1,1 1-51,-5 7 0,0 5-14,1 2 0,-6 4-104,-3 1 1,-3 1 94,-1 3 0,-5-3-165,-3 3 1,-5-3 69,-3-1 0,0 1-457,-4 3 1,3-3-265,-3 3 1,0-4-521,0-4 1,-3 2 371,7-2 1,-5 1 890,5-2 0,-1 4 0,5-10 0,-1 4 0</inkml:trace>
  <inkml:trace contextRef="#ctx0" brushRef="#br0" timeOffset="164">25009 13196 7926,'0'-19'-1167,"0"5"424,0 6 2822,0-1-725,-5 3-898,-2 0 0,-6 6-124,1 0 1,-5 3-207,1 5 0,-1 0 93,5 9 0,-5-2-119,1 2 0,4 1 114,3 2 1,2 4-100,4-17-75</inkml:trace>
  <inkml:trace contextRef="#ctx0" brushRef="#br0" timeOffset="165">25022 13246 6651,'0'-13'431,"0"1"133,0 4 462,0-1 311,0 7-606,0-4-509,0 6 0,0 1-104,0 4 0,0 1 112,0 7 0,4 1-497,-1-3 84</inkml:trace>
  <inkml:trace contextRef="#ctx0" brushRef="#br0" timeOffset="166">25282 13134 7858,'0'-12'-1736,"4"3"3096,0 1-737,6 5 0,-3-2-133,5 5 1,2 1-33,3 3 0,-4 3 112,4 6 1,2-1-180,2 0 1,-2 5-110,-9-9-150</inkml:trace>
  <inkml:trace contextRef="#ctx0" brushRef="#br0" timeOffset="167">25507 13171 6050,'9'-25'0,"0"1"0,7-7 0,-2 0 0</inkml:trace>
  <inkml:trace contextRef="#ctx0" brushRef="#br0" timeOffset="168">25778 12762 7241,'6'12'2032,"-3"6"-482,5 3-1172,0 2 0,5 4 220,-1 2 0,2 2-212,2 6 0,-2 2-250,3 2 1,-5-1 29,-4 6 1,2-6-657,-10-35 430</inkml:trace>
  <inkml:trace contextRef="#ctx0" brushRef="#br0" timeOffset="169">25933 13171 6434,'14'-7'140,"8"-2"654,-6 5-533,6-6 1,-7 9 373,6-4 1,-6 4-225,2 1 1,-4 6 151,0 2 0,-2 3-170,-3 1 1</inkml:trace>
  <inkml:trace contextRef="#ctx0" brushRef="#br0" timeOffset="170">26250 13072 7821,'-20'-32'0,"4"3"-261,2 9 241,7-4 1,0 15 215,3-4-449,3 9 131,-5-7 199,6 10-77,0-5 0,-5 1 0,-2-2 0</inkml:trace>
  <inkml:trace contextRef="#ctx0" brushRef="#br0" timeOffset="171">26535 12923 7899,'-8'-12'0,"0"-1"0,5 1-905,-8 0 378,9 5 2565,-3-4-775,5 9-812,0-3 0,1 10-107,3 4 0,3 7 295,6 5 0,-2 8-218,-3 4 0,2-1-219,-6 1 1,4 0-291,-4 4 1,0 0-88,-4 0 0</inkml:trace>
  <inkml:trace contextRef="#ctx0" brushRef="#br0" timeOffset="172">26605 13171 6679,'21'-12'778,"0"-1"-478,-2 7 0,3-5 153,-5 2-11,-1 4-159,-3-1 0,-1 5 38,0-3 196,1 2-242,-1-3 1,-4 5 124,1 0-91,-7 5 0,10 2 95,-4 6 139,-3-1-259,1 0 1,-2 5 58,-2-9-182</inkml:trace>
  <inkml:trace contextRef="#ctx0" brushRef="#br0" timeOffset="173">27019 12936 7899,'-18'-20'0,"4"2"0,-2 6-1019,2 0 706,1 5 1,5 1-58,0 6 320,5 0 53,-2 0 1,1 6-4,-1 2 0,1 3 0,4 1 0</inkml:trace>
  <inkml:trace contextRef="#ctx0" brushRef="#br0" timeOffset="174">27279 13159 7412,'-12'-6'-1112,"5"5"1610,-4-5 1,6 8 221,-4 2-451,-2-3 1,10 10-18,-3-2 1,1-3-111</inkml:trace>
  <inkml:trace contextRef="#ctx0" brushRef="#br0" timeOffset="175">27216 13287 10899,'7'8'152,"-6"-7"-136</inkml:trace>
  <inkml:trace contextRef="#ctx0" brushRef="#br0" timeOffset="176">27453 13296 5962,'0'-1'0,"-1"-11"0,-3 0 0,-3 3 0,-6 1 0,1-2 0,-1-6 0,1 2-50,0-3 0,1 4 50,2 0 0,-2 1 373,3-1 0,3 1-156,0 0 1,4 3 624,1 1-558,0 5 0,1-6 224,4 5-296,1-6 1,7 9 101,-1-4 1,1 4-42,-1 1 1,5 0 28,-1 0 0,1 4 95,-5 0 0,-1 6-122,-3-2 1,3 3 6,-2 2 1,0-1-67,0 0 1,2 1-105,-3-1 0,-1-3-16,1-1 0,-1 0-220,1 4 1,3-3-90,-2-1 1,-3-5-827,3 1 350,-7 3 0,5-6-67,-3 3 423,-2-2 1,5-2 65,-3 0 1,-1-2 495,5-2 1,-1-4-192,1-9 0,3-2 141,-3-6 1,-1 0 170,2 1 0,-5 0 247,4 4 0,-1-2 326,1 5 0,3 2-362,-3 7 1,-1 1 83,2 3 1,-1 2-252,4-2 1,5 8-185,-1 4 1,2 3-69,-1 2 1,-2 3-145,6 1 1,-5 1-231,5-2 0,-1-2-563,5 3 0,-4-4-1760,0 0 0,-5-2 417,5-3 2138,0-2 0,-2-1 0,-1 2 0</inkml:trace>
  <inkml:trace contextRef="#ctx0" brushRef="#br0" timeOffset="177">29463 12750 7899,'-13'-18'-892,"1"-2"645,5 1 0,2 1 504,5 6 0,0 4 1664,0-1-1048,0 7 1,0-3-363,0 10 0,5 3 240,3 8 1,7 4-283,2 4 1,0 5-64,-5 0 0,-1 4-239,-3-4 0,2 4-167,-6-4 0,0 4-335,-4-4 1,0 4-42,0-4 0,2 0-1427,2-4 1,-2-2 863,7-2 0,-1-3-25,4-6 0,2-5 964,3-2 0,2-4 0,6-1 0</inkml:trace>
  <inkml:trace contextRef="#ctx0" brushRef="#br0" timeOffset="178">29574 12973 7899,'-6'0'-1646,"0"0"2453,6 0-408,0-6 1,6 4 242,2-7 0,7 2-206,1-1 0,7-3-590,-3 3 0,0-7 178,0-2 0,1-4-735,4 5 0,-5-6 280,1 1 1,-6 3 45,2 2 1,-5-2 152,-4 1 1,2-1 231,-6 2 0,0 1 0,-4-6 0,0 0 0,0-3 0,-5 3 0,-3 0 0,-3 5 0,-2-5 0,5 10-232,0-1 1,-1 7 277,-3 1 1,4 3-2,-1 1 1,7 7-13,-3 5 1,0 2 1,1 7 0,0-1 432,4 5 1,0 4-190,0 0 1,1 1 514,3-1 0,-1 2-299,5 2 0,-5 1 224,1-5 0,2 0-300,-2-4 1,4 0-164,-4-1 1,0 0-95,-4-3 1,4-2-112,1-3 0,0-3-1098,-1-1 760,-2 1-1756,3-7 1445,1 1 0,1-1-46,5-6 1,-1-6 292,-3-2 1,3-3 253,-2-1 0,2-5 308,1 1 0,-4-1-213,0 5 0,-5 3 209,1 1 0,2 4 31,-2-4 1292,0 5-1072,2-3 0,1 6 887,5 0-939,0 6 0,-1 1-307,-2 5 0,2-3-155,-3-1 0,-1 0-358,1 4 0,-1-3-809,1-1 917,3-5 0,-4 6-1013,6-4 1,0-1 295,4-4 1024,-3 0 0,9 0 0,-4 0 0</inkml:trace>
  <inkml:trace contextRef="#ctx0" brushRef="#br0" timeOffset="179">30195 12911 7899,'-7'0'-1845,"1"0"2933,6 0-219,6 0-475,1 0 1,9 0-137,1 0 1,1-4 65,-2 0-914,-2-6 491,4 3 1,-2-1-1179,1-1 897,0 1 1,-5-3 95,0 3 1,-5-3 109,-3 3 1,-2 1 137,-2-2 1,-2 5 35,-2-4 0,-3 1 136,-5-1 1,0 1-90,-1 3 0,1 3 269,-1-4 0,1 5 124,0 5 0,-1-3 270,1 7 1,1-1-83,2 4 0,4 2-194,5 3 0,0-4-53,0 4 1,0 1-165,0-2 0,7 1-436,5-5 0,6 1 204,7-1 0,1 0-328,3 1 0,3-6-453,5-3 1,4-3 795,1-1 0,5-5 0,-3-2 0</inkml:trace>
  <inkml:trace contextRef="#ctx0" brushRef="#br0" timeOffset="180">31435 12948 7899,'0'-12'-1450,"0"5"2349,0-4-86,0 9 586,6-9-640,1 10-413,0-5 0,4 6 578,-3 0-632,8 6 0,-3 1-43,-1 5 1,-1 1-34,-7-1 1,5-4-289,-5 1 1,0-1 120,-4 4 1,4 1-323,0-1-202,0-5-376,-4 4 587,0-4-501,0 0 162,0-2 208,0-5-842,0 0 1377,6-5-110,-5-2 1,10-6 160,-3 1-144,3 0 1,-2-6-29,-1-3 172,0 3-114,5-5 0,-5 9 37,0-3 61,1 4-48,3 6 1,-1 0-66,-3 3 544,-2 2-378,-1-3 1,-2 6 357,5 3-344,-5 3 1,7 6-65,-6-1 0,0 2-269,-4 2-180,5-2 1,-3 5-261,2-2 1,1-3 341,0 2-1890,-1-2 1341,1-2 0,-2-1-116,5-2 854,1 2 0,3-4 0,-5 0 0,9-2 0,-2-5 0</inkml:trace>
  <inkml:trace contextRef="#ctx0" brushRef="#br0" timeOffset="181">32093 12923 7899,'-6'13'-957,"5"-1"669,-5-5 1,6 4 219,0-3 423,0 3 0,0 2 178,0-1-298,0-5 0,6 3 129,2-6-237,-2 0 0,5-4-32,-3 0 0,3 0-98,1 0 0,1 0 164,-1 0-793,6-6 477,-4 5 0,4-10-223,-6 3 241,-5 2 0,0-3 80,-3 4 1,-3-4 34,4 0 0,-5 3-21,-5-3 1,-3 2 196,-8-1 1,0-1-837,-4 4 446,-1-4 0,0 7-61,1-2 297,5-3 0,-9 6 0,15-5 0,-4 6 0,9 6 0,-2-5 0,1 5 0,4-1 0,-5 2 0</inkml:trace>
  <inkml:trace contextRef="#ctx0" brushRef="#br0" timeOffset="182">32564 12985 7899,'7'-12'-1008,"-3"-1"378,-2 7 470,-8-5 1,-1 5 201,-5-2 0,-1 1-29,1 3 0,-1 2 1,1-2 0,-2 3 162,-2 1 1,2 0-96,-3 0 0,4 5 292,0 4 0,1 2 15,-1 1 0,1 0-18,0 1 0,3-1-28,1 1 0,4-1 580,-4 0-590,5 1-8,-3-6-153,6 4 1,2-8-118,2 5 0,3-5 271,5 1-354,1-3 84,5-6 1,-3 2 103,5-5-1085,1-6 636,-2 0 0,3-5-833,-5 2 762,-1-2 0,-3-5-221,-1 4 0,1-4 216,-1 4 1,-1-5 196,-3-4 0,-1 1-59,-3-5 1,-2 0 155,2-4 0,-3 0 72,-1 0 0,-5-5 139,-3 1 0,-8 1 122,0 7 0,-1 4 501,5 8 799,-1 3-1123,1 6 0,1 8 487,3 8-575,-3 3 1,9 18 276,-2-1 204,3 7-450,1 11 1,0-3 27,0 2 0,4 2 1,0-2 0,6 1 252,-2-5-500,-2-5 1,5 2-434,-3-5 0,3 0 257,1-4 1,1-4-1325,-1-1 1,1-5 579,-1 2 0,4-3 0,2-3-3071,2-3 3049,-5 3 585,8-10 0,-5 5 195,3-6 0,2 0 0,-3 0 0</inkml:trace>
  <inkml:trace contextRef="#ctx0" brushRef="#br0" timeOffset="183">32812 12886 6999,'13'0'778,"-1"0"1,0 0-344,1 0 1,-1 0-218,1 0 0,3 0-55,1 0-247,5-5 160,-8-2 1,8-4-273,-6 2 0,1-2 223,-5 3-143,1-3 0,-2-1 153,-3-1 0,-3 5 46,-5 0 1,-1-1-17,-3-3 0,-3 0 404,-5-1-368,-1 6 1,-3 0 159,-1 3 1,-1 3 22,2-3 1,0 4 220,-4 4 0,3 3 58,-3 5 219,4 6-430,-7 1 1,9 8 482,-2 2-181,-4-3-315,12 10 0,-7-9 43,11 6-222,0-5 1,9 2-267,3-5 119,3 0 0,11-6 230,3-3-1614,8-7 999,-1 2 1,9-10 137,1 3-3004,5-2 2011,-9-8 1,10 3-1160,-2-5 862,-3 5 1522,-6-8 0,1 6 0,-4-3 0,-7 1 0,-8-3 0,-8-4 0</inkml:trace>
  <inkml:trace contextRef="#ctx0" brushRef="#br1" timeOffset="184">24947 13134 7442,'-5'-7'-1170,"2"-2"798,-5 4 442,5 1-35,-8 4 44,4 0 0,-5 0 18,-1 0 0,1 6-38,-1 2 202,1 3 0,4 1 119,-1 1-122,1-1-106,1 1 1,-4 0 82,3 4 0,2-3-25,2 2 0,-1-1-163,1 2 0,0-3 113,4 2 0,0-2-192,0-1 0,0-5 34,0 0-159,5 0 0,2 3 46,5-2 1,1-4-39,-1-5 0,1 0-37,-1 0 1,2 0 90,2 0 0,-2-5-131,3-4 1,1 2 38,-2-1 1,-4 0 35,-3-4 0,-2-1 47,1 1 0,2-1 240,-6 1 1,0-2 73,-4-2 0,4 2 118,0-3 1,0-1-8,-4 2 1,-1-5 88,-3 5 868,2-1-371,-3 5-51,5 5-591,0 1 0,0 8-364,0 2 1,0 4-3,0 9 0,1-2-49,3 5 1,-1 1-576,5 4 1,-1-2 410,2-2 0,2 2-341,-3-2 1,4-3 224,5-1 0,-3-4-605,2 0 1035,3-1 0,1 1 0,5-1 0</inkml:trace>
  <inkml:trace contextRef="#ctx0" brushRef="#br1" timeOffset="185">25282 13109 7924,'-4'-8'0,"0"0"-620,0 5 1,4-4 148,0 3 541,0 3 595,0-5 242,0 6-289,0 0-227,5 0 0,2 0 146,0 6-240,4-5 0,-4 9 22,5-6 1,1 5-54,-1 0 1,1 2-49,-1 1-26,0-5 0,2 4-51,3-3 0,-3 3-116,2 2 0,-1-5-164,2 0 1,-3-1 117,2 1 1,2 2-462,-1-6 1,-1 6 286,-4-2 1,1-2-383,-1-2 1,-3 1-88,-1-1 61,-5 1 262,2-5 390,-5 0 0,-1 0-111,-3 0 1,1 0 424,-5 0 1,3 0 177,-3 0 0,1-2-286,-1-2 1,-3-3-223,3-5 0,1-5 89,-1 1 1,5-6-777,-1 1 1,2 3-128,2 1 0,0 4 428,0 0 0,6 2-349,2 3 702,3-3 0,1 10 0,1-10 0,-1 4 0</inkml:trace>
  <inkml:trace contextRef="#ctx0" brushRef="#br1" timeOffset="186">25840 12911 7976,'-4'-13'-259,"0"1"1,-1 0-880,0-1 1357,4 1 171,-4-1 534,-1 1 1032,5 0-400,-5 5-634,6 1-513,0 6 1,0 2-186,0 2 0,0 4 199,0 9 1,2-2 31,2 5 1,-2 1-23,7 4 0,-2 1-207,1 3 1,3-3-95,-3 3 1,-1-3-355,1-1 1,-4 0 222,5 0 1,-5-1-701,4 1 1,-4-1 392,5-4 0,-3 2-324,3-5 1,2 0-170,-3-5 0,-1-1-365,1-3 0,-4 2-339,5-6-26,-1 0 1529,4-4 0,1 0 0,-1 0 0</inkml:trace>
  <inkml:trace contextRef="#ctx0" brushRef="#br1" timeOffset="187">25803 13146 7976,'-7'0'-898,"-4"0"0,8 0 501,-5 0 401,5-5 121,-8 4-101,10-5 3,-4 6-74,5 0 45,0 0 4,5 0-21,-4 0 18,5 0 36,-1 0-33,-3 0 593,3 0-344,-5 0 1,0-1-6,0-3 0,2 2-40,2-2 1,-1 1 64,5-1 1,-4 3-43,4-3 1,1-2-48,3 2 0,0-2 114,1 2 1,-1 2 75,1-7-197,5 7 0,-2-5-39,1 3-430,-1 2-473,-9-3 1,1 5 129,1 0-707,-7 0 534,9 0 810,-4 0 0,6 0 0,-1 5 0,0 2 0</inkml:trace>
  <inkml:trace contextRef="#ctx0" brushRef="#br1" timeOffset="188">26126 12874 7936,'-7'0'-1542,"1"0"1385,6 0 1,0 1 1079,0 3 0,0-1 86,0 5 1,0 5-484,0 3 1,4 2-24,1-1 0,0 0-123,-1 4 1,-2 3-333,2-4 1,1 4 114,-1 0 0,5 0-122,-5-3 1,1 1 54,-1-6 1,-2 5-803,2-5 0,1 1-918,0-5 1,3-3 808,-4-1 1,6-5-169,-2 1 983,3-3 0,7-1 0,1 0 0</inkml:trace>
  <inkml:trace contextRef="#ctx0" brushRef="#br1" timeOffset="189">26175 12799 7997,'-12'-19'0,"0"2"366,5 4-27,1 0 1,6 6 843,0 2-188,0 5-1668,0 0 332,6 0 1,-4 0 299,7 0-2067,-1 0 2108,-1 0 0,9 0 0,-2 0 0</inkml:trace>
  <inkml:trace contextRef="#ctx0" brushRef="#br1" timeOffset="190">26771 13146 7975,'-6'-6'0,"5"-1"0,-3 3-1099,2 2 415,-3-3 275,3-1 622,-3 5-182,5-5-9,0 1 1419,0 3-746,0-3-311,0 5 439,0 5-454,5 2 1,1 6 354,2-1-358,3 0-189,-9 6 0,5 0-2,-3 3 1,-3 1-81,3-5 0,-2 3-331,-2-3 316,5-1 1,-4-3-1200,5 5 792,-6-5 1,0 1 82,0-6-1905,6 1 1027,-5-2 1122,10-2 0,-4 1 0,5 1 0</inkml:trace>
  <inkml:trace contextRef="#ctx0" brushRef="#br1" timeOffset="191">26535 12861 7918,'-7'-8'-1574,"3"0"1926,3 5 143,1-8-209,0 10 583,0-5-217,0 6-405,0 6 1,1 2 139,3 8 0,2 4-59,2 4 162,3 1-164,-10 0 1,6 1-27,-3 3-137,-2-3 1,3 9-209,-5-6 0,0 4 89,0-4 0,2 0-470,2-5 0,-3 1 293,3 0 1,-1-1-337,1-4 0,-1 2 189,5-5 0,-4-1-919,5-3 0,-1-5 12,4 0 1187,1-5 0,-1 3 0,1-6 0</inkml:trace>
  <inkml:trace contextRef="#ctx0" brushRef="#br1" timeOffset="192">27279 13196 7918,'-5'-12'-1697,"2"1"1318,-5 2 820,5-2 1,-4 10 172,3-3 463,3-3-185,-10 6-424,4-5 0,-6 6-140,1 0 0,0 6 100,-1 2 1,5 0-132,0 5 1,-1-4 145,-3 8 0,4 2-76,-1 2 1,3-2-37,-3 2 1,4-5-199,5 5 1,0-6-115,0 2 1,0-4 5,0 0 0,5-2 138,4-3 1,2 2-273,1-6 1,2 0 79,2-4 1,4 0-137,4 0 0,1-6 77,0-2 1,0-4-111,0-5 0,-2 2 130,-2-6 1,-3 6 245,-6-1 0,-4-2-57,1 1 0,-7-3 117,2 3 0,-8-4-288,-4 5 0,-3-5 73,-1 5 1,-2-1-1067,-3 5 1,2 5 521,-6 3 1,2 2-2723,-1 2 3243,-4 11 0,5 3 0,-6 11 0</inkml:trace>
  <inkml:trace contextRef="#ctx0" brushRef="#br1" timeOffset="193">33432 12725 7918,'-8'-7'-622,"0"3"0,-2 2 146,-6 2 269,2 0 228,-9 6 0,6-2 20,-8 8 418,3-2-258,-8 8 0,9-4 440,0 2-383,6-2 1,-3 5-20,6-2 1,4-7-29,-1 2 0,7-2 67,-2 2-134,2-5 0,8 3 159,2-6 170,3 5-159,7-7 0,0 5 57,2-3 73,9-3-280,-8 5 0,5-2 218,-5 0 58,-6 0-165,3 2 0,-7-4 215,-3 7-231,-2-7 0,-2 5 41,0-3-136,0 3 0,-5 2-99,-3-1 0,-3 0-164,-6 4 0,1 1 196,0-1-2102,-1 1 1382,1 5 1,-5-6 88,1 0-2388,-6 1 1461,8-6 1461,-10 5 0,5 0 0,-6 1 0</inkml:trace>
  <inkml:trace contextRef="#ctx0" brushRef="#br1" timeOffset="194">24401 14362 7894,'0'-12'1884,"0"5"-940,0 1-337,0 17 0,5-3-201,-1 9 1,1 1-287,-1-2 1,-1 6 72,5-1 0,-5 3-835,1 0 1,2 0 484,-2-4 1,1 2-1558,0-5 0,-3 0 1714,7-5 0,-1 0 0,4 1 0</inkml:trace>
  <inkml:trace contextRef="#ctx0" brushRef="#br1" timeOffset="195">24389 14176 7854,'-19'-25'-977,"1"6"367,5 1 243,6 5 367,-4 7-53,10 0 53,-4 6 0,5 11 0,0 3 0</inkml:trace>
  <inkml:trace contextRef="#ctx0" brushRef="#br1" timeOffset="196">24587 14474 7646,'13'0'959,"-1"5"-198,-5-4-385,4 5 0,-5-5-135,2 3 1,-1-2 20,-3 2-316,-3-3 68,10-1-250,-9 0 230,3 0 1,-3 0-435,2 0 331,-3 0-193,10 0 0,-8 0 106,5 0 1,-1-1-46,1-3 1,3-3 128,-2-5 1,0-5-69,0 0 0,0-3 153,-5 3 0,5 1-4,-5 3 1,4 5 224,-4 0 188,6 5 0,-7-2 180,5 5 0,-4 0-257,4 0 1,-4 1 417,5 3 1,-5 3-261,4 5 1,0 1 3,5-1 0,-2 1-185,-3-1 0,3 4-193,-3 1 1,2 0-438,-2-5 0,3-4 270,-2 0 1,-3-1-833,3 2 1,-1-4 432,4-5 1,1 0-1192,-1 0 1,1 0 250,-1 0 1417,0-5 0,1-2 0,-1-6 0</inkml:trace>
  <inkml:trace contextRef="#ctx0" brushRef="#br1" timeOffset="197">25171 14015 7939,'-12'-24'-841,"4"4"0,-1 2 1088,4 5-63,1 6 2038,4 2-1592,0 5 0,0 9 390,0 4 1,6 9-453,2 3 0,2 5 391,-2 7 0,3 5-409,-3-1 0,-1 4-305,1-3 1,-3 3-413,3-3 0,-1-1-470,1-4 0,3-1-185,-3-3 1,-1-3 559,1-5 1,-3-1-2110,3-4 1,0-2 1307,5-5 0,-1-7 1063,0-1 0,6-10 0,2-1 0</inkml:trace>
  <inkml:trace contextRef="#ctx0" brushRef="#br1" timeOffset="198">25233 14362 7846,'0'-12'-1631,"5"-1"1314,3 1 325,3 5 0,3-4 123,3 3 0,2-2-60,6 2 1,0-3 21,-1 2 0,1 0-45,0 0 0,-4 0 83,-1 5 1,-4-1-4,0 5 183,-2-5 0,-3 5 325,-3 0 0,-2 5-208,-6 8 0,0-1 205,0 1 0,0 5-238,0 2 0,0 4-60,0 1 0,0-5-124,0 1 0,0-2-44,0 2 1,0 1 69,0-6 1,1 0-221,3-8 0,-1 1 129,5-4 1,0 3-80,5-4 1,-1 0-256,1-4 1,3-5 95,1-4 1,-1-2 107,-3-1 1,-1 0-153,1-1 0,-2 1 30,-3-1 0,-3 0 113,-5-4 1,-1 3-250,-3-2 1,-4-4-605,-9 0 1,2 2 391,-6 1 1,5 5-968,-5 4 1,4 1 845,-3 3 1,-1 2 574,-4-2 0,0 8 0,1 3 0</inkml:trace>
  <inkml:trace contextRef="#ctx0" brushRef="#br1" timeOffset="199">27081 14412 7866,'0'-13'-902,"0"1"1,-1 3 843,-4 1 477,4 5 108,-10-8 0,4 6-15,-5-3-95,-1 2-265,1 6 0,-2 0 202,-2 0-246,2 0 0,-4 1 207,5 4-105,1 2-222,0 5 147,-1 0 1,1 5-64,-1-1 76,1 6 1,4-2-128,-1 5 1,7-5 78,-2 1 0,2-5-73,2 5 0,0-6 95,0 2 1,0-8-195,0 0 0,6-2 37,2 1 0,3-3-71,1-5 1,2 0 51,3 0 0,-2-1-61,6-3 0,-1-4-233,5-9 0,0 2 139,0-6 1,-5 1-103,1-5 1,-2-1 77,2-3 0,-3 1 48,-6-5 1,-1 4 14,-2-4 1,0-4 92,-5-5 1,1 1-76,-5 4 1,-6 0 216,-2-1 1,-5 3 271,-3 2 0,-3-2-183,-6 6 0,1 0 303,4 4 0,-2 2 65,5 2-243,0 9 0,5 2-84,0 6 1,5 11-124,3 10 0,2 6 248,2 6 1,0 3-36,0 5 1,2 1 123,2 4 1,4-2-74,9 5 0,-4-5 21,4 2 1,2 0-70,2 0 0,-2-5-283,2-4 0,-2-1 29,2 1 0,4-7 43,-1-6 1,1-4-73,4 0 1,-3-2-308,-1-2 0,0-5-311,0-3 1,0-2 306,-1-2 1,0 0-226,-3 0 1,-2-6 115,-3-2 0,-2-3 317,3-1 1,-8-1-57,0 1 0,-7-1 110,3 1 1,-4-5 197,-1 1 0,0-1 239,0 5 1,0 4 1168,0-1-706,0 7 3,0-4-96,0 6-645,0 0 1,4 6 107,0 2 0,4 3-60,-3 1 1,4 2-112,0 3 1,-3-4-176,3 4 0,-1-2-810,4 2 1,-3-8 484,-1 4 1,0-5-1253,5 0 1,-5-2 767,0-6 1,0 0-363,5 0 1291,-1 0 0,1-11 0,-1-3 0</inkml:trace>
  <inkml:trace contextRef="#ctx0" brushRef="#br1" timeOffset="200">27614 14039 7866,'-12'0'-1831,"0"0"1714,-1 0 149,6 0 0,2 0-136,5 6 112,0-5 0,0 10-8,0-2 0,0 2 0,0 1 0</inkml:trace>
  <inkml:trace contextRef="#ctx0" brushRef="#br1" timeOffset="201">27999 14263 6544,'-1'-7'-198,"-4"3"1,4 4 264,-3 4 813,-3-3-527,0 10 1,-5-4-223,-1 6-136,1-1 1,1 0 22,3 1 1,-2-1-20,6 1 0,0-1-19,4 0 0,0-3 204,0-1-26,0 0 1,5 3-103,3-3 0,8 2 45,0-6 1,2 0-46,-1-4 1,1 4 9,2 1 0,4 0 26,-4-1 0,-2-2 6,-1 2 0,1-1 192,-2 1 0,1-3-71,-5 3 1,-4 2 731,1-2-236,-7 0-55,4 1-366,-6 2 1,-7 6-117,-5-1 0,-2-1-730,-7-3 1,2 3 419,-2-2 1,-2-2-1725,2 1 0,-1-1 901,1 1 0,2-1 955,3-3 0,-4-3 0,-5 5 0</inkml:trace>
  <inkml:trace contextRef="#ctx0" brushRef="#br1" timeOffset="202">28570 14374 7843,'-7'-7'-1124,"1"-4"952,6 10 1397,0-4-308,0 5 223,0 0-727,0 5 0,4 3 394,0 9-365,6 2-231,-9 0 250,5 5-165,-1-5 1,-3 10-70,2 0 0,2 0-13,-2-4 0,1 4 102,-1 0-242,-2 0 84,9 1 0,-4-3-220,5 7 78,0-7 1,2 3 35,3-5 0,-2 0-194,6 0 1,-1 0-112,5-1 1,-2-3 105,-2 0 1,-2-6 45,-2 1 0,-5-2 65,1-1 0,-5-5-214,-4 0 178,-2 0 37,3 5 0,-6-5-27,-3 0 1,-3-5 4,-6 1 1,1 2 63,-1-2 1,0 0-45,-4-4 0,2 0 152,-6 0 0,2-1-87,-2-3 0,-2-3 65,2-6 0,3 5-63,2 0 1,-1-1 16,5-3 1,-3 0-107,6-1 0,3 1-133,-3-1 1,6 1-911,-1 0 1,4-2 515,4-3 0,3-2-705,6-6 0,3-1 812,1-3 0,4 3 479,-5-3 0,1-8 0,-5 4 0,0-10 0</inkml:trace>
  <inkml:trace contextRef="#ctx0" brushRef="#br1" timeOffset="203">28644 14089 7843,'-11'-5'-701,"3"-4"0,1 2 377,3-1 1394,2 5-164,-3-2-267,5 5-1152,0-6 350,0 5 217,0-5-1179,0 6 765,0 0 0,5 2-2,4 2 362,-4 3 0,6 5 0,-4 1 0</inkml:trace>
  <inkml:trace contextRef="#ctx0" brushRef="#br1" timeOffset="204">29115 14374 7843,'-6'0'-1421,"-6"0"2305,11 0-516,-4 6 1,3-3 232,-2 5-316,3-5 0,-5 8-70,6-3 0,-4 4-4,0 5 0,0-3-90,4 2 0,0 2 51,0-1 0,0 1-144,0-2 0,5-2 5,4 2 0,-3-3-75,3-5 1,-1 3 75,4-3 0,5-2-175,-1-2 1,7-3-419,-3-1 1,0-5 278,0-3 1,1-3-50,4-2 1,-5-1 119,1-2 0,-7 2 31,-2-2 1,-5 0-62,-7 0 0,0 2 464,0-2 0,-5-2-74,-4 1 0,-7-1 45,-5 2 0,-2 2-355,-2-3 1,0 4 85,0 0 0,5 6-414,-1 3 320,6 3 1,-7 2-10,5 3-294,1-2 470,3 9 0,6-4 0,3 5 0,3 0 0,-5 1 0,-1-1 0</inkml:trace>
  <inkml:trace contextRef="#ctx0" brushRef="#br1" timeOffset="205">29438 14325 7853,'1'-9'-240,"3"1"1991,-2 5-1108,9-2 0,-6 10-103,4 4 1,0 2 30,-5 1 1,6 1-437,-2-1-92,-2 6 1,5-4-217,-3 2 0,2-1-418,-2 2 0,3-3-1191,-3 2 0,-1-6 963,2-2 0,-1-1 325,4 1 494,1-2 0,5-12 0,1-1 0</inkml:trace>
  <inkml:trace contextRef="#ctx0" brushRef="#br1" timeOffset="206">29661 14089 7919,'-19'-23'-1674,"2"2"1288,4 3 395,0 11-8,6 2 0,0 5-2,3 0 1,3 0 1,-5 5-54,6 3 1,0 3 52,0 2 0,0-1 0,0 1 0</inkml:trace>
  <inkml:trace contextRef="#ctx0" brushRef="#br1" timeOffset="207">29736 14325 7919,'12'1'-198,"0"3"1,1 2 1513,-1 2-817,1 3 1,-1-8 32,1 5 0,-5-1-183,0 1 1,0 3-209,5-2 0,-5-3 104,0 3 1,-4-2-220,5 1 164,-7 3-206,9-4 0,-8 4 139,5-3-481,-5-2 0,4-2-355,-3 0-94,-2 0 352,3-4 143,1 0 0,-4 0-45,7 0 143,-7 0 98,9-6 0,-8 0-133,6-7 311,-7 1-183,4-6 1,-2 8-128,0-2 646,0 2-324,-4 3 1,2 2 546,2 5-424,-3-6 0,6 5 247,-3-3 1,-1 4-44,5 4-182,0 3 1,1 1 61,-1 0 1,0 1 88,5 3 55,-1 0-261,0-5 1,1 4 68,-1-2-74,1-4 0,-1 5 1,0-6 0,1 0-115,-1-4 1,5 0-357,-1 0 1,6-1 189,-1-4 1,-2-1-179,2-7 1,-6-5 169,2-2 1,1 0-536,-2 0 0,1-2 244,-5-7 1,1 1-159,-1-5 1,-5 0 380,-3-4 1,2-1 148,-2 1 0,0-1 325,-4-4 0,0 5-228,0 0 0,-6 1 477,-2 7 0,1 2-269,-1 6 1,5 7 668,-1 6-560,3 5 1,-4-1 12,1 8 1,0 4 77,4 9 0,0 8 84,0 8 1,0 3 160,0 1 1,4 1-254,0 4 0,6 2-384,-2 5 0,-1-3 101,2-1 1,-5-6-409,4-2 1,2-1-423,6-7 1,-1-4-760,6-5 0,-6-6 522,2-1 1,1-2-1099,-2-7 1,5 0 816,-5-4 1182,1 0 0,-5-11 0,1-3 0</inkml:trace>
  <inkml:trace contextRef="#ctx0" brushRef="#br1" timeOffset="208">30480 14275 7851,'0'-8'-159,"0"0"1,1 3-200,4-3 1,-1 1 119,8-1 1339,-2 2-665,13 1 1,1 2-716,5-5 1,1 5 75,-1-1 203,-3-3 0,10 0 0,-4-5 0</inkml:trace>
  <inkml:trace contextRef="#ctx0" brushRef="#br1" timeOffset="209">24153 15664 7876,'-12'-12'-795,"5"5"0,-4 1 1167,3 6 0,1 0-19,-1 0 1,-5 0-197,-3 0 0,-1 6 45,5 2 0,-1 7-171,1 2 0,1-1 85,3-3 0,-2-1-163,6 1 1,0-1 57,4 0 1,0-3-65,0-1 1,1-1 141,3 1 0,3 2-58,5-6 1,1 0 80,-1-4 0,6 1-49,3 4 0,2-4-96,2 3 1,-2-3 92,-2-1 1,1 2-216,-5 2 149,5-3 1,-8 9-18,2-6 1,-6 4-11,-2-4 36,-5 6 0,2-3 188,-5 5 1,-5 1-117,-3-1 1,-8 5 4,0-1 0,-6 1-29,1-5 0,-1 5-446,1-1 0,-1-1 70,6-6 1,-1 2-1424,5-3 1096,-1-2 652,1 5 0,5-10 0,2-1 0,5-7 0</inkml:trace>
  <inkml:trace contextRef="#ctx0" brushRef="#br1" timeOffset="210">24401 15739 7903,'7'0'-717,"-1"0"878,-6 0 1,4 1 1249,0 3-1079,0 3 1,-4 7 208,0 2 0,4-2-167,0 3 1,1 1-341,-5-2 1,1 1 148,3-5 1,-3 0-125,4 1 1,-3-1 104,3 1 0,-3-5-285,7 0 1,-5-5 121,4 1 0,-4 2-653,4-2 1,1 0-294,3-4 1,2-4 473,2 0 0,-2-6-64,3 2 1,-4-5 94,0-3 1,-2 2 420,-3-3 0,2 2 19,-6-1 0,0 2 33,-4-3 0,0 4 323,0 0 228,0 1 1,0 4 1280,0-1-841,0 6 18,0-2-639,6 10 1,-4 2-244,7 6 0,-5 1 70,4 2 1,-4-2-232,4 2 1,-3-2-271,3-1 1,0-1-345,5 0 0,-5 1-1043,0-1 1,0-1 813,5-2 1,-5-4 843,0-5 0,6 0 0,5 0 0</inkml:trace>
  <inkml:trace contextRef="#ctx0" brushRef="#br1" timeOffset="211">24935 15317 7910,'0'-13'-79,"0"7"0,0 1 778,0 10 1,0 1-222,0 7 0,0 5 241,0 2 0,4 5-270,0 4 0,4 3 35,-4 5 1,5 0-120,-5 1 1,4 2-210,-4-3 1,2 7-53,-2-7 0,-3 3-144,3-3 1,2-5-33,-2-3 1,4-3 149,-3-1 0,0-5-563,-1 1 0,-2-10-70,2 2-83,-3-4 1,0-2-170,4-3 153,-4-2 511,4-2 0,-5-2 276,0-2 0,0-4-112,0-9 1,0-3-110,0-9 1,5 3-12,-1-3 0,5 2 50,0 3 1,3 0-37,5 3 0,1 5 36,2 8 1,4-2 159,-4 6 0,0 0-136,0 4 1,-5 0 244,2 0 1,-3 1 267,-2 3 0,-4 3-233,1 6 0,-7 3 49,3 1 1,-4 1-33,-1-2 1,-6 2 2,-2 3 0,-3 1-45,-1-6 1,-5 2-825,1-1 0,-2 1-190,1 2 0,3-2-590,-2-5 0,2-2-541,2-3 1915,-1 3 0,1-4 0,-1 5 0</inkml:trace>
  <inkml:trace contextRef="#ctx0" brushRef="#br1" timeOffset="212">25617 15664 7853,'-7'-5'-1477,"0"3"1178,3-2 1078,-3 8-460,-5 3 1,-2 1 168,-2 1-371,2-1 40,-4 4 0,5 1 112,1-1-217,5 1 1,-3-1-44,6 0-52,0 1 159,4-1 1,2-1-53,2-3 0,-1 2 80,5-6 1,1 5-111,8-5 1,-2 0 24,6-4 0,-1 0-109,5 0 0,-4 0 85,0 0 1,-1 0 2,5 0 0,0 1 144,0 3 1,-6-2-110,-2 2 0,-4-3 274,0-1 1,-5 4 175,0 0 204,-5 6-429,3-3 0,-8 5-146,-2 1 0,-4-4 56,-9 4 1,3-8-251,-2 8 1,-2-4-330,1 4 0,-3-2-520,3-3 1,1 2-766,3-6 0,1 4 322,0-4 1334,5 0 0,-4 2 0,4 1 0</inkml:trace>
  <inkml:trace contextRef="#ctx0" brushRef="#br1" timeOffset="213">25952 15887 7398,'12'-6'-1073,"1"1"2286,-1 4-731,1 1 1,-5-4 230,0 0-682,0-6 36,5 9 0,-2-10-35,-3 2 0,3 3-242,-3-3 1,3 1-1,2-4 18,-6-1 0,0 1 118,-3-1 114,-3 6 33,5-4-196,-6 5 195,-6-1 0,-1 1-40,-5 6 1,4 0 138,-1 0-94,1 6 0,-3 1 185,3 5 0,-2 5-67,6-1 1,-2 2 76,2-1 0,3 0 7,-3 4 1,2 1-90,2-5 0,2 3-123,2-3 1,1-1 56,4-3 1,2-5 0,-3-1-16,3-2 0,1 0-114,1-5 1,1 0 50,2 0-451,-2 0 268,9 0 1,-5-6 116,3-2-219,2-9 0,-5 4-64,3-4 247,2-2-115,-9-1 135,10-4 0,-11-1-186,4 0-33,2 0 1,-5-5-163,3-3 292,-9 2 16,3-4 1,-10 3 11,3-5 0,-2-5 124,-2 1 1,0 0-1,0 4 1,-6-1-125,-2 1 0,-2 5 250,2 3 0,-2 9 24,6 3-43,-5 9 1,3 4-20,-2 8 1,-2 6 47,6 10 0,0 6 313,4 12 1,0 0-162,0 4 0,0 2 161,0 5 1,0 0-107,0-4 0,0 2-327,0-6 1,0-4 136,0-3 0,0-7-179,0 2 1,4-4 22,0-5 0,6-2-472,-2-5 0,-1-6 46,1-3 0,2-3-256,7-1 0,-4 0 114,4 0 0,-3-1 197,-2-3 0,0-3 318,1-6 0,-1-5-102,1-2 0,0-4 107,4 0 0,-3 0 19,2 3 1,-2-1-74,-1 6 0,-1-1 21,0 5 0,5 1 251,-1 3 0,1-2 224,-5 6 0,5 0-202,-1 4 0,1 5 377,-5 4 0,4 6-267,-4 1 0,3 1 291,-7-5 1,3 5-212,2-1 1,-5 5-146,0-5 0,-5 1-733,1-5 0,2 1 373,-2-1 1,0 1-1269,-4-1 0,0-4 670,0 1 0,-5-5-397,-4 4 1,1-5 256,-4 1 837,2-3 0,-19-1 0,3 0 0</inkml:trace>
  <inkml:trace contextRef="#ctx0" brushRef="#br1" timeOffset="214">26349 15565 7854,'6'-12'-310,"0"-5"291,7 0 0,5 5 769,2 4 0,4 1-20,1-1-78,5-3-328,2 4 1,5-6 103,0 1-1738,0 5 1019,-5-4 1,4 8 228,-3-5 62,-3 5 0,6-13 0,-4 2 0</inkml:trace>
  <inkml:trace contextRef="#ctx0" brushRef="#br1" timeOffset="215">28520 15590 6865,'-12'0'-830,"-1"0"867,1 0 0,-2 0 190,-3 0 1,-1 5-96,-2 4 1,-4 2 174,4 1 0,0 4 96,0 1-216,5 5-82,-3-8 0,7 4-42,2-6 0,4 5-168,5-1 0,0-3-117,0-5 188,0 0 1,1 0 24,3 1 0,3-7-8,6 3 1,-1-4-19,0-1 208,6 0-108,-4 0 0,10 1-38,-4 4-7,-2-4 0,4 4 149,-5-5 0,-1 5-116,-3-1 0,-1 1-64,1-1 0,-5-1 133,0 5 86,-5-5-107,2 8 135,-5-4 1,-7 5-57,-5 1 0,-2-1 88,-6 1 0,0-5-463,0 0 111,-4 0 1,9 3 144,-6-2-1673,6 2 1093,-3-10 0,6 6 40,-1-3-186,7-2 313,0 3 352,6-5 0,1-1 0,4-3 0,7-9 0,7-6 0</inkml:trace>
  <inkml:trace contextRef="#ctx0" brushRef="#br1" timeOffset="216">28743 15751 7443,'0'8'-1219,"0"1"1940,0-7-79,-5 9-248,3-4 233,-9 6 32,10-7-206,-5 6-436,6-6 45,6 7 1,-3-5 45,5 0 81,0-5 0,9 3-143,-1-6 1,6 0 113,-1 0 0,-2-2-215,2-2 1,0 1 28,4-5 1,-1-4-166,1-5 0,-4 1 91,-1 3 1,-8 1 348,0-1 0,-8 1-89,0 0 1,-2-5 57,-2 1 1,-6-1-304,-2 5 1,-9-2 115,-3-3 0,-5 8-566,-4-4 1,3 9 267,-3 0 1,2 3-892,3 1 1,0 6 542,4 7 1,2 1 614,5 6 0,1-5 0,-1 9 0,1-5 0</inkml:trace>
  <inkml:trace contextRef="#ctx0" brushRef="#br1" timeOffset="217">30331 15205 7454,'0'-7'-531,"0"2"896,0 5 1,0 7 169,0 5 1404,6 1-1239,-5 10 1,10-4 1472,-3 6-1518,3 5 1,2 1 106,-1 2 1,-1 3-310,-3-3 1,-1-2-707,-3 2 0,-2-4 205,2 4 0,2-5-997,-2 1 1,4-4 723,-4-5 1,6-2-735,-2-5-1,3-1-172,1 1 0,2-7-286,3-1 0,-2-4 1514,6-1 0,-6-6 0,3 0 0,-6-7 0</inkml:trace>
  <inkml:trace contextRef="#ctx0" brushRef="#br1" timeOffset="218">30492 15540 7891,'-12'0'0,"0"0"-1005,5 0 384,1 0 253,6 0 2074,0 0 0,6 0-895,2 0 0,7 0-99,2 0-169,5-5-246,-3-2 1,6-6-159,0 1-88,-6-6 1,4 3-595,-2-6 1,2 5 460,2-5 0,-4 4-539,0-3 1,-10 0 289,1 0 0,-8-4-243,0 4 1,-2 0 127,-2 0 0,0-1 200,0-4 0,-7 0 43,-6 1 1,1-1 109,-5 0 1,4 6 504,0 2-276,1 9 291,-1 2-317,1 17 1,1 3 55,3 11 549,2 11-467,6-9 0,0 15 282,0-9 0,0 3-170,0 1 0,0-4 534,0 0-536,0-5 0,4 6-31,1-5 1,3-4 65,-4-5-177,6-4-268,-9 7 80,4-9 0,1 4 349,2-6-1007,-2-5 508,5-1 1,-8-2 37,5 0-877,-5 0 369,8-4-196,-4 0 516,5-6 0,0 0 43,1-7 0,-5 1 25,0-1 0,-5 0 586,1-4-212,3 3-183,-6-4 968,5 6-339,-6 5 351,0-4-602,0 10 0,4-3 101,0 8 1,6 3 44,-2 5 0,2 0-372,-2 1 0,3 1 38,-3 2 1,3-1-157,2 6 1,-2-5 91,-3 5 0,3-6-861,-3 2 0,3-3 379,2-2 0,-4-1-1691,4-3 0,-8 2 499,8-6 1,-4 0 1560,4-4 0,5 0 0,1 0 0</inkml:trace>
  <inkml:trace contextRef="#ctx0" brushRef="#br1" timeOffset="219">31448 15515 7891,'0'-12'0,"-2"0"0,-2-1-941,-3 1 662,0-1 0,-4 5 778,3 0-230,-3 5 0,-6-2 41,1 5 0,-2 0 147,1 0 1,4 1-80,-4 3 0,-1 4-128,2 9 1,2 1 125,1 2 1,8 4-99,-7-3 0,3 1-43,1-2 0,-2 2-102,6-5 0,0-1-144,4-3 0,0-1 99,0 1 0,6-5-86,2 0 1,3-5-856,1 1 598,6-3 1,-3-2 58,6-3-1157,0-3 863,-2-5 0,-1-1 78,-6 1 0,1-1-6,-1 1 0,-5 0-77,-3-1 869,-2 1-295,-2-1 722,0 1-481,0 0-254,0 5 0,0-4 460,0 2-186,0 4 834,0-1-368,0 6-46,0 0 162,0 6-448,5 1 1,1 5-136,2 1 0,2-1 279,-6 0-306,5-5 1,-6 3 218,5-6-262,1 6-278,9-9 1,-1 5 237,4-6-1001,-3 0 611,-6-6 0,5-1-1081,0-5 882,5-6 0,-11 4-16,5-2 1,-5-4-168,6 0 0,-3 0 285,-2 0 1,-1-2 30,-3-7 0,2 1 146,-6-5 0,0 3-67,-4-8 0,-1 4 411,-3-7 1,-3 2-83,-6 2 0,1 0 235,0-1-283,-1 7 295,1 0-188,-1 7 1,6 8 20,3 4 1,2 8-44,-3 0 1,4 9 22,-3 8 0,2 6 141,2 10 0,2 10 37,2 10 757,3 1-863,5 16 1,1-10 1046,-1 6-1076,1 6 0,-5-12 56,0 6 0,0-1-224,5-7 1,-1 0-1023,1-5 0,-1-6 644,0-6 1,2-5-1695,3-7 0,2-3 922,6-6 1,0-1-282,-1-11 1,0-5 334,-3-7 1,1-3 979,-6-2 0,6-10 0,-3-3 0</inkml:trace>
  <inkml:trace contextRef="#ctx0" brushRef="#br1" timeOffset="220">31696 15540 8096,'22'-7'0,"3"3"2242,2 3-1447,16-5 0,-3-1 36,5-5-3798,1 0 2734,3-1 0,-3-1-1596,-1-2 1292,1 2 1,-3-4 505,-6 6 1,0-1-1,-5 1 1</inkml:trace>
  <inkml:trace contextRef="#ctx0" brushRef="#br1" timeOffset="221">16760 17041 7352,'-7'-8'-1597,"3"-1"1894,-3 7-261,5-9 0,-9 9 340,3-2 1,1-2 591,-1 2 1,0 0 86,-5 4-766,1 0 0,-5 0-21,1 0 0,-1 0-39,5 0 0,-5 2-128,1 2 0,-1 3 114,5 5 0,-1 2-97,1 2 0,0-1 74,-1 6 0,1 0-138,-1 4 0,5-1-28,0 1 1,5-1-132,-1-4 0,3 2-335,1-5 356,0 5 1,1-8-99,3 2 0,3-7 50,5-5 1,2-3-3,3-1 0,1 0 63,2 0 1,4-5-160,-4-4 1,4-6-113,1-1 0,-2-11-125,-2 3 0,1-5 123,-6 0 0,5 3-39,-4-3 0,-1-3 242,-4-1 0,-3-2-39,-1 2 0,-5-4 101,1 0 0,-3 2-86,-1-6 1,-5 4 328,-4-9 1,-3 6 208,-4-1 1,-2 7-10,-3 1 1,-1 5 252,5-1 0,1 8 72,3 5 17,1 2-393,5 2 1,2 12-206,5 8 0,0 10 167,0 11 0,1 4 8,3 8 0,3-1-86,5 6 1,2-1-59,3 5 1,-2-2-594,6-3 0,-5 2 343,5-5 0,-5-1-1035,5-4 0,-2-5 600,2-3 1,7 0-616,-4-4 0,5 1 1161,0-10 0,-4-1 0,5-3 0,5-3 0,2 1 0,4-2 0</inkml:trace>
  <inkml:trace contextRef="#ctx0" brushRef="#br1" timeOffset="222">17181 17004 6648,'13'0'2032,"-6"0"-1820,9 0-144,-7-6 1,13 1 97,-6-4 0,1-2-153,-5 3 0,0-3-549,1-1 467,-1-1 0,-1 1-172,-2-1 0,-3 1 105,-1 0 1,-4 3-61,3 1 0,-4 1 54,-4-1 1,-3-2 202,-5 6 1,-5-4-65,1 4 0,-1 0 203,5 4 0,-1 5 11,1 3 0,-1 3-55,1 2 0,1 5 57,3 2 1,1 0-58,3 0 0,2-3-257,-2 4 1,3-1 136,1 5 1,0-4-702,0-1 1,5-4 182,4 0 1,3 1 79,5-5 0,0 2 402,4-10 0,3 0 0,0-4 0,8 0 0</inkml:trace>
  <inkml:trace contextRef="#ctx0" brushRef="#br1" timeOffset="223">17529 16904 7925,'0'-8'0,"0"0"-684,0 5 183,0-2 2056,0 5-909,0 0 0,0 5-92,0 3 0,0 3-189,0 2 1,4-1-264,0 1 1,2-1 68,-2 0 1,-3 5-183,3-1 0,2 1 120,-2-5 0,1-3-112,0-1-223,-4 0 1,6-1-307,-3-3 0,-1-2 150,5-2 1,-4 0-215,4 0 0,1-6 136,3-2 0,0-3 100,1-2 0,-2 1 510,-3 0 1,2-5-200,-6 1 0,1-1 243,0 5 1,-4-1 498,3 1 767,-3 5-134,5-4-918,-5 10 1,6-4-335,-3 10 1,-2 1 92,2 7 1,1-1-789,0 1 1,3-1 409,-4 0 1,4 1-442,-4-1 1,6 1-58,-2-1 0,7 0-986,2 1 1695,5-6 0,-3-2 0,6-5 0</inkml:trace>
  <inkml:trace contextRef="#ctx0" brushRef="#br1" timeOffset="224">18199 16805 7934,'-13'-7'0,"1"3"-1006,5 3 691,-4 1 1,4 0-63,-5 0 517,-1 5-129,1 2 1,-1 6 15,1-1 402,5 0-178,-4 1 63,10-1-134,-5 1 1,6-1 167,0 0-42,0 1 0,6-1-118,2 1 99,3-7-70,1 0 0,2-2 55,3 0-457,-3 0 179,9-4 0,-8 5-164,6-1 92,-6 0 84,8-4 1,-9 4 62,3 0 0,-8 2 134,0-2 1,-7-2-166,3 7 1,-5-1 212,-5 4 1,-1-1-53,-7-2 1,1 2-760,-1-3 0,-3 3 75,-1 1-1702,1 1 1305,3-6 882,6-2 0,-4-5 0,4 0 0</inkml:trace>
  <inkml:trace contextRef="#ctx0" brushRef="#br1" timeOffset="225">18410 16929 7934,'12'4'-810,"0"0"1,-3 2 735,-1-2 110,0-3 0,5 5 82,-1-6 0,0 0 160,1 0 0,1-4-411,2 0 0,-2-6 76,2 2 0,0-3-67,0-2 1,-3 1 91,-1 0 21,0-1 1,-10 1 189,2-1 1,-3 5 217,-1 0 0,-1 0 271,-3-5 1,-5 5-285,-7 0 1,2 4 381,-2-5 0,0 6-271,0-1 1,2 4-17,-2 4 0,2 2-154,1 2 1,5 7 176,0-2 0,1 7-149,-1 1 1,2-2-197,6 2 0,0 0-410,0 4 0,2-5 243,2 1 1,4-5-778,9 5 1,-2-7 443,5-2 0,1-1-1551,4-7 1,1 1 868,3-5 1,-1-2 1024,5-2 0,-6-3 0,4-5 0</inkml:trace>
  <inkml:trace contextRef="#ctx0" brushRef="#br1" timeOffset="226">20308 16805 7934,'6'-5'0,"0"2"-486,-6-5-49,0-1 1,-1-2 696,-4 3 1,3 1 655,-7 3 1,1 3 483,-4-3-446,5 2-357,-10 2 1,5 4-214,-9 0 1,3 7-129,6 2 0,1 1 89,3 6 1,-2-3-161,6 4 1,-4-1 88,3 5 0,1-2-393,4-2 0,0 1 178,0-5 1,6 1-834,2-2 1,5-2-749,3 2 0,-1-6 815,6-2 0,4-5 805,4 1 0,5-4 0,-1-4 0,3-3 0,7-11 0,1-1 0</inkml:trace>
  <inkml:trace contextRef="#ctx0" brushRef="#br1" timeOffset="227">20754 16842 7934,'-12'0'-605,"5"0"-605,-4 0 2415,4 6-598,-5 1 0,5 5-81,3 1 0,2-1-182,2 0 0,0 1-261,0-1 1,0-4 283,0 1-289,0-1 0,6 0 295,2 1-421,3-7 1,6 4-111,-1-6 1,1-2-141,-5-2 0,2-3-315,2-5 0,-2 0 304,3-1 0,-5 1 62,-4-1 0,-2 5 72,-6 0 1,0 0 139,0-5 1,-2 2-85,-2 3 0,-7-2-143,-5 6 0,-6-4 115,1 4 0,-2 0-110,-2 4 1,1 1 256,4 3 0,-1 3 0,9 5 0,-4 1 0,10-1 0</inkml:trace>
  <inkml:trace contextRef="#ctx0" brushRef="#br1" timeOffset="228">20903 16842 7913,'6'-7'692,"-4"2"-336,7 5 0,-3 1 200,3 3 1,0-1-68,-4 6 0,4-1-130,-1 4 1,-1-1-152,2-3 0,-5 4 10,4-4 0,-5-1-137,1 1 57,3 0 1,-4 0-576,5 1 276,-5-7 0,3 4-377,-1-6-73,2 0 0,5-4 265,0 0 1,-1-6 9,-2 2 0,2-3 31,-3-2 1,-1 1 366,1 0 0,-4-5-132,4 1 0,-5-5 417,1 4 0,-1 2 425,1 7 413,-2-3-434,3 9-455,1-3 0,-4 6 196,7 3 1,-5 3-113,4 6 0,-4-1-271,5 1 1,-3 3-189,3 1 0,-2 5-302,-3-2 0,-2-2-207,7-1 1,-5 1-766,4-2 1,-5 1-68,1-5 0,3 1 336,1-1 1084,-2-5 0,5-2 0,-4-5 0</inkml:trace>
  <inkml:trace contextRef="#ctx0" brushRef="#br1" timeOffset="229">21536 16793 7913,'0'-13'-1045,"0"6"1948,5-4 0,2 10-321,6-3 0,-5 3 79,0 1 1,-4 0 164,4 0-173,-5 0 0,7 1 192,-6 3-402,0-3 1,0 10-76,0-2 1,5 2-138,-5 1 1,1 1-209,-1-1 1,-1 2 156,6 2 1,-5-1-259,4 6 1,-4-6 93,4 2 1,-4 1-129,5-2 1,-5 1-15,4-5 1,-5-4-1195,1 1-438,3-1 840,-6-1 177,10-2 228,-9-5 532,9 0 0,-10-1-95,3-3 0,2-3 52,-2-5 0,0-1 7,-4 1 1,4-2 353,0-3 1,2 2-146,-2-5 1,-1 0-74,5 0 1,-4-2-39,4 5 1,-3 2-22,3 7 291,0-3 0,4 9-116,1-2 1,-1 3 74,1 1 0,-1 5-77,0 4 1,-3 2 4,-1 1 0,0 5-415,5-1 1,-1 2 137,1-1 0,-5-2-1626,0 5 1,0-5 778,5 2 0,-1-5-1127,1-3 2013,4-4 0,3 1 0,5 1 0</inkml:trace>
  <inkml:trace contextRef="#ctx0" brushRef="#br1" timeOffset="230">22255 17041 7913,'-7'0'0,"2"0"-1131,5 0 1652,0 0-107,5 0 0,-2 1 22,5 3 0,1-2-6,3 2 1,0-3-243,1-1 0,-3 0 30,2 0 0,-2-1-162,6-3 1,2-3 134,-1-6 0,0 1-423,0 0 1,-2-1-42,6 1 0,-6-2-295,2-3 1,-5 4 319,-4-4 0,-2 3 10,-6 2 1,0 4 201,0-1 0,0 1-87,0-4 1,-2 1 137,-2 2 1,-4-2-117,-9 3 0,4 1 193,-4-1 0,3 5 55,2-1 1,0 4 51,-1 4 1,2 3 93,3 6 1,-3 0-111,3 4 1,2-2-83,2 6 0,1-1-14,-1 5 1,3-4-434,-4 0 1,5-1 198,5 5 0,-1-4-286,8-1 1,-2-4 15,6 0 1,4-4-83,0-3 0,4 0 499,1-4 0,5-1 0,7-10 0,7-1 0</inkml:trace>
  <inkml:trace contextRef="#ctx0" brushRef="#br1" timeOffset="231">22863 16904 7843,'-19'-12'-501,"1"1"-110,5 3 0,1 2 611,0 6 991,5 0-469,-4 0 1,5 2 380,-2 2-599,2 3 0,2 6 80,0 4 1,0-2-120,4 6 1,0-1-21,0 5 0,6 0-34,2 0 0,-1-5-149,1 1 0,0-6 108,5 2 0,3-3-195,1-2 1,1-5-3,-2-3 0,4-3-64,4-1 0,3-5-453,1-3 0,-1-7 0,2-5-27,-3-3 10,-1 6 1,-1-16 138,1 8 0,-1-6 180,-4 2 51,-2-6 1,-5 6 76,-1-8 1,-5 3 194,-3-8 0,-3 0-23,-1 0 0,-1 0 433,-3 0 1,-4 4-132,-9-4 1,2 5-6,-6 4 248,6 8 0,1 7 63,6 6-410,0 5 0,0 1 153,-1 6 1,7 12-143,-3 4 0,4 12 86,1 5 0,6 4 226,2 4-134,3 9 0,0 2-212,-3 6 0,2 0 130,-6 4 0,4-3-435,-4 3 1,2-12 112,-2 4 1,1-12-888,4 0 0,2-5 519,-3-4 1,7-7-1349,2-5 0,-1-10 332,-3 1 1,0-8 214,4 0 0,-3-4 1128,2-4 0,-2-3 122,-1-5 1,-1-11-1,0-4 1</inkml:trace>
  <inkml:trace contextRef="#ctx0" brushRef="#br1" timeOffset="232">23272 17028 7843,'-12'-12'-1000,"5"0"687,2-1 1,5 5-64,0 0 575,0-1-179,0 3 0,7-4 121,5 6 1,0-5 187,5 5 0,-2 0-101,2 4 689,-4 0-534,11 0 0,-9 0 724,6 0-735,-6 6 1,4-4 292,-2 7 1,-4 3-223,4 5 1,-5 1-321,-3-2 1,2-2 100,-3 2 0,2 2-437,-2-1 0,2-1 205,-6-3 1,5-2-1501,0-3 0,-3 2 443,3-6 1,-1 0 1064,4-4 0,6-5 0,2-2 0</inkml:trace>
  <inkml:trace contextRef="#ctx0" brushRef="#br1" timeOffset="233">23620 16743 7648,'-19'-19'-226,"1"-5"1,11 15-460,3-4 91,2 9 594,2-1 0,0 5 0,0 5 0,0-3 0,0 3 0</inkml:trace>
  <inkml:trace contextRef="#ctx0" brushRef="#br1" timeOffset="234">23893 16954 7894,'0'-7'1045,"0"2"-680,5 16 1,-2-3 203,5 8 162,1 4-396,-3-1 1,8 6 308,-5 0-366,4-1 0,-7 0-143,2-3 0,2 2 81,-6-2 0,6-3-57,-2-2 0,-1-2 300,1-2-517,0 1 1,5-2 122,-1-3 1,0-3-470,1-5 0,5-5-26,2-3 1,0-7-181,0-2 0,1-4 356,4 5 0,-2-6 9,-2 1 0,-3-2 176,-6-2 0,-1 0-135,-2 0 0,-2 0 124,-3 1 1,-3 4-55,3 4 0,-2 2-565,-2 2 1,-2 5-461,-2 3 691,3 2 0,-9 4 468,6 2 0,0-3 0,4 10 0,0-4 0</inkml:trace>
  <inkml:trace contextRef="#ctx0" brushRef="#br1" timeOffset="235">24476 17028 7894,'8'9'0,"0"-1"-163,1 0 209,-2-1 1,2 6 183,-5-1 629,6 0-497,-9 6 1,10-5-151,-2-1-173,-4 0 0,2-1-302,-3-2 0,-1 0-1519,5-4 565,-5-1 1217,2-4 0,1-6 0,1-1 0</inkml:trace>
  <inkml:trace contextRef="#ctx0" brushRef="#br1" timeOffset="236">24587 16818 7894,'-16'-31'0,"-1"6"-980,1 6 673,3 7 0,5 1-60,0 2 367,5 4-42,-8 5 37,10 0 5,-5 0 0,1 0 0,-2 0 0</inkml:trace>
  <inkml:trace contextRef="#ctx0" brushRef="#br1" timeOffset="237">24674 16669 7503,'0'7'593,"0"4"29,0-4 0,2 9 1092,2 1-1172,-3 5 1,10-2-99,-3 9 1,2-1-26,-2 5 0,3-4-374,-2 4 0,0-6 127,0 2 1,2-2-671,-3-3 1,-1 1 385,1 0 1,-4-4-1118,4-1 1,-3-4 512,3 0 1,-4-4-471,4-3 1,-4 0 749,5-4 1,-1-3 435,4-6 0,1-3 0,-1-11 0,1-1 0</inkml:trace>
  <inkml:trace contextRef="#ctx0" brushRef="#br1" timeOffset="238">24860 16954 7894,'-12'-19'-518,"5"1"-496,3 5 646,-3 7 875,6-6 13,-5 11 346,6-4-177,0 5-29,6 5 0,1 1-213,5 2 0,0 2 13,1-6 1,-1 1-164,1-1 1,-1-2-226,0 2 0,5-3-305,-1-1 0,2-1 238,-1-3 0,1 1-204,3-5 0,1 1 120,-6-1 1,5-2-716,-5 6 0,1-5 264,-5 5 0,1 0-333,-1 4 318,-5-5 547,-1 3 276,-6-3 1,0 6-210,0 3 0,0-1 216,0 5 1,0 1-97,0 3 0,0 0-12,0 1 0,0-1-79,0 1 0,1-5 129,3 0 0,-1 0-133,5 5 0,-4-5-51,4 0 0,1-5-104,3 1 1,-4-2 87,1-2 0,-1 0-270,4 0 0,1 0 87,-1 0 1,1-6-11,-1-2 1,0 1 6,1-1 0,-1-1-11,1-3 0,-1 1 182,0 3 0,-3-3-64,-1 2 0,-4-2 457,4-1-293,-5 0 1,4-1 668,-3 1-271,-2 5 361,3 1-221,-5 6-53,0 0-359,0 6 0,0 2 156,0 9 1,0-4-104,0 4 0,0 2 116,0 2 1,0 2-62,0 2 1,0 1 16,0 3 1,1-2-66,4 1 1,-3-1 43,7-3 0,-5 1-98,4 0 1,-1 0-14,1 0 1,2-1-192,-6 1 0,4-4 126,-4 0 0,2-2-536,-2 2 1,-1 1 294,5-6 1,-4 1-701,4-5 1,-1-4 360,2 1 1,-3-5-1221,-1 4 435,-4-5 286,4 8 802,-5-10 1,-1 9-64,-3-6 0,-4 1 349,-9 0 0,2-4-210,-6 3 1,-2-2 534,-2-2 0,-7 0-266,8 0 1,-3-3 132,7-6 1,-2 0-221,5-12 1,1-5-247,3-7 0,6-4-1330,3-5 0,6 4 693,6-4 1,7 4-1508,14 1 1970,3-6 0,5 4 1,0-3-1</inkml:trace>
  <inkml:trace contextRef="#ctx0" brushRef="#br1" timeOffset="239">26560 16904 7894,'0'-6'0,"1"1"0,3 10 1504,-2 1-926,9 7 0,-10-1 96,3 1 177,3 5-491,-5 1 1,3 4 202,-5-2-781,0 2 197,0-9 1,0 4-1813,0-6 913,0 1-507,6-1 1,1-5 215,5-3 1211,0-2 0,1-13 0,-1-3 0</inkml:trace>
  <inkml:trace contextRef="#ctx0" brushRef="#br1" timeOffset="240">26610 16706 7894,'-20'-26'-519,"2"-2"-65,6 12 1,4 1 188,-1 6 396,7-2 0,-5 10-5,3-3 5,2 2-1,-3 8 0,-1-5 0,-1 5 0</inkml:trace>
  <inkml:trace contextRef="#ctx0" brushRef="#br1" timeOffset="241">26672 16917 7894,'8'11'-230,"0"-3"0,0 3-275,5-3 1,-5 2 185,0-2 1790,1 3-903,-3-4 0,5 1 490,-2 1-390,-4-6-312,6 8 0,-8-10 22,5 3-162,-5 3-299,3-6 182,-6 5 151,0-6-2449,0 0 1682,0-6 60,0 5 256,0-10 0,0 8 264,0-5-230,0 5-382,0-2 239,0 5-842,0 0 1152,0-6 0,0 5 0,5-10 0,2 4 0</inkml:trace>
  <inkml:trace contextRef="#ctx0" brushRef="#br1" timeOffset="242">26585 16830 7894,'0'-19'-228,"0"2"0,-4-1-662,-1 2 603,1 5 2395,4 0-1470,0 9 1,0 0-41,0 10 1,0 1-41,0 12 1,0 1-38,0 7 0,0-1-139,0 5 1,0-4 0,0 4 0,2-6-219,2 2 1,-3-3 64,3-1 1,2-5-204,-2-4 1,4-2 67,-4-2 0,6-1-38,-2-2 0,3-4-267,2-5 0,-1 0-294,1 0 0,0-1-473,4-3 1,-3-3 451,2-6 1,-2 1 87,-2-1 0,1-3 36,-1-1 1,-4 1 406,1 3 0,-7-3-88,3-1 0,-4-3 172,-1 3-64,0 1 0,0 7 214,0 1 19,0 5 53,0-2 92,6 16 1,-1-3-172,3 9 0,3-2 177,-2 1 0,2-2-142,1 3 0,0-2 191,1 1 1,1-2 44,2 3-146,-2-4 93,4-6-271,-6 4 1,1-5-40,-1 2-146,0 3 222,1-9-614,-6 3 318,4-5 113,-4 0-846,5 0 577,-5 0 1,4 0 50,-3 0-951,-2-5 731,5 3 0,-8-9-1004,5 3 907,-5-3 1,2-2-387,-5 1 585,0 0 1,0-2-116,0-3 38,-5 4 204,-2-11 1,-6 5-176,1-6 591,0 6-231,-6-5 0,4 6-28,-3-2 0,3 2 201,2 5 1,4 2 538,0 3-499,5-3 0,-4 10 355,3-3-203,2 2-240,-3 2-52,10 0 1,2 0 61,6 0 0,5 4-15,2 0 1,0 1 5,0-5-275,1 0 196,4 0 1,0 0-119,-1 0 19,1 0 1,0 0 134,0 0 0,-5 0 79,1 0 0,-6 0 54,2 0 1,-5 1-103,-3 3 1,2-1 458,-3 5 1,-3 0-203,-1 5 1,2 3 177,-2 1 1,0 1-315,-4-2 1,2-1-405,2 6 1,-3-6-1703,3 2 932,-2-3 660,-2-2 1,1-1-3291,3-3 2741,-2 3 1,9-9 818,-3 2 0,3-3 0,1-6 0,1-2 0</inkml:trace>
  <inkml:trace contextRef="#ctx0" brushRef="#br1" timeOffset="243">27403 16557 7913,'-19'0'-843,"1"-5"0,10 3 453,0-2 390,5 3-27,-3 1 24,6 0 3,0 0 0,0 0 0</inkml:trace>
  <inkml:trace contextRef="#ctx0" brushRef="#br1" timeOffset="244">27528 16508 7913,'-7'1'-814,"2"3"1,4 0 1833,1 9-283,0-4-93,0 15 0,6 0 395,2 10 0,3-1-348,1 4 640,1-3-837,-1 3 0,-1 3 230,-3-2-584,3-4 37,-4 2 0,2-10 177,-1 3-1369,0-3 792,-1-6 1,3 2-675,-6-6 634,5 1-1236,-7-10-1438,9 4 2220,-10-10 1,10 4 30,-2-5 0,-3-5 686,3-3 0,-7-3 0,10-7 0,-6-2 0</inkml:trace>
  <inkml:trace contextRef="#ctx0" brushRef="#br1" timeOffset="245">27664 16805 7872,'0'-7'-965,"0"2"388,0 5 2506,0 0-460,5 0-1009,2 0 1,6-4-185,-1 0 0,1-5-49,-1 5 1,0-6-421,1 2 1,-1 1 196,1-1 1,-1 0-391,0-5 1,1 1 287,-1 0 1,-1-1-396,-2 1 1,0-1 120,-5 1 0,5 4 32,-5-1 1,0 0 234,-4-8 1,0 3-67,0-2 0,0 1 321,0-2 0,-4 3-85,0-2 0,-6 3 391,2 5-108,2-3 87,-5 10-219,10-5 0,-9 12 105,6 2 0,0 3 282,4 2 1,0 4-194,0 4 0,4-2 46,0 2 1,2 0-82,-2 4 0,-1-1 142,5 1 0,-5 0-137,1 0 0,-3-2-160,-1-2 1,4 1-59,0-6 1,2 5-145,-2-4 1,-1 3-41,5-3 0,-4 4 142,4-5 0,-3 2-86,3-1 1,-4-4-59,4 4 1,-4-5-338,5-3 224,-7 2 1,5-6-179,-3 3 92,-2-2-340,3-6 214,-5 0 1,2 0 94,2 0 0,-1-2-89,5-2 0,-4-3 58,4-5 0,-4-2 131,5-2 1,-2 1 10,1-6 0,3-4 99,-3-4 1,-1 0-48,1 4 1,-4 1 221,5-1 1,-5 5 903,4 4-832,-5 2 1,4 7 299,-3 3 1,-1 3-207,5 1 0,-1 5 135,1 4 1,3 7 64,-3 5 1,3 2 47,2 2 1,-5 3-156,0-4 0,-4 7-5,5-11 0,-7 5-1007,3-8 1,-3-1 466,3-3 0,-4-1-1715,3 0 1,2-3-18,-2-1-250,5-5 0,-2 2 550,6-5 1587,-1 0 0,0-5 0,1-2 0</inkml:trace>
  <inkml:trace contextRef="#ctx0" brushRef="#br1" timeOffset="246">28545 16842 7774,'5'13'1415,"1"-1"-849,2 1 1075,3 5-1039,-4-5 0,5 5-619,1-5-31,-1-1 100,-5 0 1,3-3-547,-6-1 297,6 0-214,-9-1-1935,4-1 1403,-5-6-48,6 0 991,-5 0 0,10 0 0,-4 0 0</inkml:trace>
  <inkml:trace contextRef="#ctx0" brushRef="#br1" timeOffset="247">28632 16681 7774,'-13'-38'-775,"-5"-4"565,4 22 1,1-4-91,4 12 227,1-1 0,0 6-6,0 3 0,3 3 59,-3 1 1,5 5-133,-1 4 152,3-4 0,1 6 0,0-4 0</inkml:trace>
  <inkml:trace contextRef="#ctx0" brushRef="#br1" timeOffset="248">28967 16842 7880,'0'-12'-1621,"0"0"1363,5-1 290,-4 1 951,5 5 1370,-6 1-1417,5 6 1,-2 6-421,5 2 0,-1 5-210,2 3 0,-2-2-92,-3 2 1,-3-2-547,3-1 289,-2 5 0,-2-5-189,0 4-7,0-9 1,1 2-1412,3-6 901,-3 0 1,6-4 260,-3 0 0,2-1 215,2-4 0,3-1 58,-2-7 1,0 5 258,-1 0 1,4-2 70,-4-7 1,-1 2 172,1-5 1,0 4-147,5 0 0,-5 2 104,0 2 1,0 4 782,5-1-677,-6 6 1,4-2 65,-3 5 266,3 0-388,7 5 0,-4 2 265,2 6-663,-2 5 159,4-5 1,-4 10-1056,2-7 722,-2 1 0,3-1-93,-1 1 1,6-1-355,-1-3 0,8-2 723,4-3 0,8 3 0,3-4 0</inkml:trace>
  <inkml:trace contextRef="#ctx0" brushRef="#br1" timeOffset="249">30604 16743 7356,'-12'0'-1180,"-1"0"1007,1 0 1,-2 4 209,-2 0 0,0 5-8,-4-5-5,5 5-10,-3-2 0,1 6 7,1-1 1,0-4 2,8 1 0,1-1 5,3 4 291,3-5-181,-5 4 0,8-8 381,2 5-332,3-5 0,5 4 169,0-3 0,5-3-69,-1 4 0,5 0-58,-4-1 1,3 2-42,-3-2 1,-1-3 79,-3 3 0,-2-1 237,-3 1-258,-2-2 1,-6 5-59,0-3 0,0-2-29,0 7 0,-6-2-367,-2 1 0,-5 3 185,-3-3 0,2 2-819,-2-2 0,-2 3-629,1-3 433,1-2 1,3 4 1035,1-6 0,5 0 0,1-4 0,6-6 0,6-1 0,1-5 0</inkml:trace>
  <inkml:trace contextRef="#ctx0" brushRef="#br1" timeOffset="250">30641 16743 7880,'7'0'-949,"-1"0"656,-1 0 1,-3 6-54,2 2 1990,3 3-1037,-6 1 1,9 5 72,-6-1 70,0 6-409,1-8 1,-3 8 241,2-5-339,-3-1 1,3-3-123,1-1 1,0-1 91,-1-3 1,-1 2-462,5-6 257,1 6 0,-1-9 98,0 3-1008,0-2 650,10-2 0,-3-6 81,6-2-1216,-6-3 893,9-1 0,-11-1-374,4 1 506,-3-1 1,-2 1 43,1 0 232,-7-6 0,4 4-238,-6-3 631,0-2-293,-4 5 224,0-4 680,0 6 25,0 5-312,0 2-244,0 5 0,2 1 465,2 3-544,-3 8 1,9 4 325,-6 4-386,6 1 0,-5 4-186,4 0 1,0-5 108,-5 1 1,6-6-796,-2 2 1,-1-4 175,1 0 366,1-1-2516,3 1 1661,0-6 1,-3-2 13,-1-5 921,0 0 0,-1 0 0,4 0 0,-4 0 0</inkml:trace>
  <inkml:trace contextRef="#ctx0" brushRef="#br1" timeOffset="251">30517 16818 7880,'-12'-13'-954,"5"1"358,-4-1 238,10 1 2807,-5 0-764,6 5-911,0 1 0,0 8 112,0 2 1,0 4-377,0 8 0,6 8 421,2 5-129,3 5 0,-3 1 49,0 2-565,-5 8 1,7-11 343,-6 7-340,0-3 0,0-4-171,0-1 0,0-2 46,-4 2 1,5-4-306,-1-8 1,0 1 183,-4-5 1,0 3-438,0-3 1,0-5-260,0-4-214,0-5-512,0 3 651,0-6 383,0 0-384,0-6 374,-6-1 1,-1-11-97,-5-2 408,0-4-59,-1-1 0,1-1 5,-1-3 142,1-8 0,0-3-74,-1-5 1,-3 3 46,-1-3 1,1-5 41,3-3 0,5 0 12,0 8 1,5 2 269,-1 6-235,2 5 0,9 2 103,6 5 169,5 6-211,6 1 1,7 7-5,2 2 240,3-2-210,-5 10 1,4-4-144,-6 5 37,0 0 0,-10 5 22,-2 3 1,-4 3 4,0 2 1,-5 5 43,0 2 1,-5 4-55,1 1 0,-2-1 312,-2 1 1,-2 4-261,-2 0 0,1 0-40,-5-4 0,-2 0-9,-6-1 0,2 0-15,-3-4 0,0 3-385,0-7 1,-5 2 187,1-1 0,2-8-231,-2 4 1,5-5 159,-5 0 1,6 2-1461,-2-6 1036,4 0 1,0-4-1738,1 0 856,5 0 556,-4-5 1,9-2-210,-2-6 0,3 1 1132,1-1 0,5 1 0,2 1 0,6 3 0,-1-3 0,12 4 0,2-6 0</inkml:trace>
  <inkml:trace contextRef="#ctx0" brushRef="#br1" timeOffset="252">31026 16830 7835,'-6'-12'-686,"-1"5"1,-1-3 817,0 6 0,1-2 613,-1 2 0,-3 3-166,2-3 0,-2 2-178,-1 2 0,0 5-72,-1-1 1,1 5-107,-1 0 1,5 2 132,0 1 1,0 0-10,-5 1 1,5 3 108,0 1 1,5-1-190,-1-3 0,1-5 147,-1 0-441,2 1 108,-3 3 1,9-4-475,0 1 386,6-7 1,-3 4-630,5-6 0,5 0 312,-1 0 1,5-6-306,-5-2 1,5-3 40,-4-1 0,-1-1-109,-3 1 1,2-1 612,-3 1 0,2 0-128,-10-1 269,6 1 0,-9-1 216,3 1 1,-2 0-319,-2-1 1532,0 6-606,0 2 205,0 5 802,0 0-1450,5 5 1,-3 2 61,2 6 1,-2 3-139,3 1 1,-3 3-381,7-3 1,-5 4 103,4-5 1,-4 1-936,4-5 0,1 0-288,3 1 1,0-2-769,1-3 0,1 2 1005,2-6 1,-2 0 314,3-4 1,0-1 584,0-3 0,5-3 0,-3-6 0</inkml:trace>
  <inkml:trace contextRef="#ctx0" brushRef="#br1" timeOffset="253">31262 16743 7838,'-7'-12'-1068,"7"1"1284,8 2 1,3 4 516,1 5 0,2 0-108,3 0 1,-2 1 110,6 3 0,-2-1 276,1 5-673,4 1 1,-6 2 76,3-3 1,-4 3-159,-4-3 0,-1 3-176,1 2 52,-1-1 1,-4 1-337,1-1 1,-7-4 18,2 1 1,-2-5-562,-2 4 477,0-5 0,0 8-149,0-3 1,-6-1-120,-2 1 343,-3-5 1,-1 7-217,-1-6-436,1 0 108,5 1 165,-4-3-882,4 3 999,0-10 0,2-4 454,5-7 0,0-3 0,5-12 0,2 0 0</inkml:trace>
  <inkml:trace contextRef="#ctx0" brushRef="#br1" timeOffset="254">31683 16371 6987,'0'12'3832,"6"6"-3100,2 3 0,-1 5 99,1 7 1,1-4-113,3 8 992,0 3-1080,1-1 0,-1 4 275,1-6-1436,-1 6 375,0-5 0,2 5-1132,3-6 1213,-4 0 0,1-4-1157,-5 1 0,-1-7 650,4 2 0,-1-8-1589,-2-5 1,0-2 1079,-5-2 1,5-3 284,-5-1 805,5-5 174,-2 2 0,0-5 0,-1 0 0</inkml:trace>
  <inkml:trace contextRef="#ctx0" brushRef="#br1" timeOffset="255">31931 17004 7883,'-12'-25'0,"4"-4"-260,-1 0 1,7 4-324,-2 4 1,2 6 422,2-1 180,0 2 1,6 2 186,2-1 0,3 5 633,1 0-561,1-1 694,-1 2-578,6 2 0,-4 5 205,2 0 470,-2 0-658,-1 0 0,-1 5 211,0 4 514,1 2-674,-6 1 0,2 2 262,-4 2-433,-1-2 0,0 8-544,0-5 0,0-1 260,-4-3 0,1 3-1736,4 1 1255,-4-1 0,5-7 199,-6-1-3124,0 0 2310,5-1 0,-2 3 197,5-6 891,-5 0 0,13-4 0,-2 0 0</inkml:trace>
  <inkml:trace contextRef="#ctx0" brushRef="#br1" timeOffset="256">32242 16619 7813,'-20'-19'-650,"2"1"0,11 10 293,3-1 343,3 7 0,0-4-197,-4 6 227,4 0-16,-4 0 0,5-5 0,0-2 0</inkml:trace>
  <inkml:trace contextRef="#ctx0" brushRef="#br1" timeOffset="257">32341 16446 7981,'0'-7'520,"0"1"1,4 7 112,0 4 1,2 7 233,-2 9-533,3 2 1,1 7 169,0 4 297,0 1-453,-1 3 1,3 0 204,-6 3-1253,0-2 779,-4 4 1,0-10-1788,0 0 1069,0-6 537,0 4 1,0-11-2404,0 1 777,0-6 55,0 3 1673,0-5 149,0-6 1,0-2-1,0-5 1</inkml:trace>
  <inkml:trace contextRef="#ctx0" brushRef="#br1" timeOffset="258">32366 16917 7981,'-13'-18'-1101,"6"4"757,2-4 0,5 6-17,0-1 397,0 1 0,5 1-16,4 3 14,2-3-22,1 9 0,2-9 12,2 3-9,-2 2-3,4 1 0,-1 1 598,-1 0-366,1 0 1,-5 4 590,0 0 0,1 0-370,-1 0 1,1 4 317,-1 0 1,-1 10-22,-3-2-187,3 3-119,-9 3-200,9-4 0,-10 9-129,3-2 42,-2 2 0,-2-2-759,0 0 0,0-5 435,0 5 1,0-6-2428,0 2 1646,0-9 0,0 3-16,0-3 952,5-2 0,2 5 0,6-4 0</inkml:trace>
  <inkml:trace contextRef="#ctx0" brushRef="#br1" timeOffset="259">32750 16632 8030,'-19'-32'0,"1"7"-870,6 9 632,-1 2 0,5 3 82,0 2 0,3 4-118,-3 5 303,0 0-183,1 0 154,2 0 0,-1 5 0,-1 2 0</inkml:trace>
  <inkml:trace contextRef="#ctx0" brushRef="#br1" timeOffset="260">32874 16830 6028,'-7'12'134,"2"-5"0,3 4 33,-2-2 1,3 2 204,-3 1 0,2 0-116,2 1 134,0 5-165,0-5 1,0 5-282,0-5 158,6-1 0,-3-1 87,5-2-128,-5 2-158,8-10-383,-10 4 260,10-5-784,-9 0 320,9 0 454,-10 0 0,4-1 230,-5-3 0,6-3 0,-5-5 0,5-2 0,-6-3 0,0 4 0,5-11 0,-3 6 0,2-2 0,3-4 0,-2 10 0,4-2 220,2 2-25,-5 2 0,3 1-3,-1 2 347,0-2-287,5 10 0,-5-5 482,0 6-472,1 0 1,-1 0 68,0 0 1,-4 2 340,4 2-435,-5-3 0,3 10 45,-6-2 0,4 2-87,0 1 1,0 0 14,-4 1 1,0-5-110,0 0 0,0 1-249,0 3 1,0-4-666,0 1 430,0-7 121,0 9-518,0-9 237,0 3 410,0-5-57,0 0 86,6 0 1,1 0 124,5 0 1,-4-5 23,0-4 0,-1 3 300,2-3 1,2-3 593,-3-5-472,-3 1-107,6 9 191,-9-4 48,3 9-386,-5-3-461,6 5 1,-3 0 82,5 0 0,-5 1-143,1 3 1,-1 3-1799,1 6 1033,-3-1 601,10 1 1,-8-1-484,5 0 955,0-5 0,5 4 0,5-4 0,1 6 0</inkml:trace>
  <inkml:trace contextRef="#ctx0" brushRef="#br1" timeOffset="261">33507 16805 8030,'-11'-8'0,"3"0"-1061,-3 5 419,4-3 266,-6 1 462,1 3-65,5-3 0,0 6-27,3 3 29,3 3 1,-5 0 336,6 4-206,0-4 1,6 6 12,2-1 695,-3 0-537,12 1 0,-9 3 142,9 1 518,-3-1-545,-2-3 0,0 3 273,1 1 57,-1-1-396,-5-3 1,3 3 438,-6 1-583,0-6 0,-4 0-959,0-4 602,0 0 0,-6 2-307,-2-5 0,-7 5-562,-2-5 0,-5 6 557,2-2-1793,-4-3 2232,-6 6 0,-2-9 0,-5 3 0</inkml:trace>
  <inkml:trace contextRef="#ctx0" brushRef="#br1" timeOffset="262">16772 17983 7988,'-8'-12'-897,"0"0"1,3-2 483,-3-3 538,5 3-111,-8-3 1,9 0 26,-7 1 1,2-1-17,-1 5 1,1 1 881,3 2-240,3-2-102,-5 10-443,6-5 1,0 13 750,0 6 1,2 5-283,2 6 0,3 7 21,5 2 1,-4-2-238,1 3 1,-3-3-361,3 2 1,2-2 15,-3-7 0,-1 1 2,1 0 1,-4-6-471,5-2 1,-1-1 247,4-3 1,1 1-1140,-1-10 930,0 0 1,1-4-422,-1 0 0,-1-2 184,-2-2 0,0-3 29,-5-5 1,1 0 605,-5-1 0,-2 1 0,-2-1 0,-4 5 0,-9 0 0,2 1 0,-6-1 0,5-2 0,-5 6 0,5 0 0,-5 4 0,6 0 104,-2 0 1,3 1 176,2 3 1,0 3 180,-1 6 1,1-1-132,-1 0 0,2 1 125,3-1 1,-2 1-55,6-1 1,-4 0-127,4 1 1,0-1-38,4 1 1,0-5 17,0 0 1,0 0-296,0 5 0,1-5-46,3 0 1,-1-3-264,5 3 303,1-5 1,3 2-274,0-5 1,-3 0-346,-1 0 158,-5 0-523,8 0 349,-10 0 372,5 0 0,-8 0 80,-2 0 0,-3-4 149,-5 0 1,-2 0-1,-3 4 1,4 0 217,-4 0 0,3 0 49,2 0 1,0 5-101,-1 3 1,1 3 24,-1 2 1,5-1 5,0 1 0,4 3 116,-5 1 1,7-1 215,-2-3-232,2 5 0,2-5-79,0 4-60,0-3 0,2-3-130,2-3 0,3-1 83,5-3 0,0-3-72,1 4 1,3-5 83,1-5 1,5-1-215,-1-7 0,-2 1 13,2-1 1,-2 1-89,2-1 0,1 1 102,-6 0 1,1-1 93,-5 1 0,-4-1 856,1 1-395,-7 5 693,4 2-505,-6 5-176,0 0 1,4 5-28,0 3 0,0 8-161,-4 0 0,4 2-311,1-1 0,0-2-390,-1 5 1,3-3-1309,5 4 0,6-6 283,3 1 1487,3-7 0,0 2 0,1-4 0</inkml:trace>
  <inkml:trace contextRef="#ctx0" brushRef="#br1" timeOffset="263">18298 18083 7988,'-12'0'-1060,"-1"0"730,1-6 0,-1 5 179,1-3 0,-2 4 268,-2 4-28,2 3 0,-10 5 157,4 0 1,2 1-63,1-1 1,3 1 386,2-1-254,0 0-185,5 1 109,1-1-39,6 1-230,0-1 144,6-5 0,2 0 164,9-3-177,2-3 0,6 5 34,-1-6 0,1 0-34,0 0 0,0 0-8,0 0 1,-5 0 23,1 0 0,-6 0-126,2 0 0,-8 0 76,0 0-18,-7 5 1,4-2 37,-6 5 0,-1-3-19,-4 3 1,-1-4-371,-7 4 1,1 0 163,-1 5 0,-3-5-297,-1 0 1,-3 1 184,3 3 1,0-4-677,5 1 0,0-7 582,-1 2 0,5-1 342,0 1 0,5-2 0,-8-2 0,4-7 0</inkml:trace>
  <inkml:trace contextRef="#ctx0" brushRef="#br1" timeOffset="264">18447 18120 7988,'7'7'-800,"4"-2"0,-10-3 442,3 2 2065,-2 3-1075,3 0 0,-2 5-126,5 0 0,-1 2-63,1 7 0,3 4 452,-2 4-547,2 5 0,-3-2 106,0 5 1,-1-4-182,1 0 0,3-1-238,-2 1 0,-2-2 104,1-2 1,-4-7-225,4 3 0,-4-7 124,5 3 0,-7-6-73,2 2-502,-2-9-373,-2 3 408,0-10 302,0 5 0,0-12 203,0-2 0,-4-3-66,0-1 1,-5-6 112,5-3 0,-4-4-83,4-4 0,-6-2-132,2-7 0,1-4 96,-1-4 0,4 2-15,-5-1 1,7 5 177,-3-2 0,8 8-162,1 1 1,7 7 257,2 1 1,1 1-83,6 8 0,-5-5 198,2 5 0,-2 0-109,2 8 1,-8 1 153,4 3 0,-4 3-97,4-3 0,-5 6-77,0 2-85,-5 6 0,4 1-84,-3 6 146,-3-1-13,5 2-228,-6-4 81,0 9 1,-6-3 168,-2 4-667,3-4 363,-12 3 0,9-8-36,-9 6-1382,3-6 1023,2 9 0,0-11-2066,-1 4 1317,1-3 759,-1-2 1,2-4 524,3 1 0,3-7 0,5 4 0,-6-1 0,-1 2 0</inkml:trace>
  <inkml:trace contextRef="#ctx0" brushRef="#br1" timeOffset="265">19141 18095 7988,'-1'-8'-1039,"-3"-1"1994,3 7-505,-10-4 0,8 6-8,-5 0 1,3 2-162,-3 2 1,1 3-28,-1 5 1,-3 2-30,3 2 1,-2-2 18,2 3 1,-2-2 9,6 1 0,-4-2-243,4 3 0,-1-4-179,5 0 0,0-1-681,0 1 169,6-6 0,1-2 364,5-5 0,1 0-117,-1 0 1,2-5 107,2-4 0,-2-3-303,3-5 0,-4 4 628,0-4 0,-1 3-251,1 2 1,-6-1 377,-3 1 0,-3 0 165,-1-1 1202,0 1-779,0-1 251,0 7-633,0 0 1,1 7 37,4 4 1,-3-3-61,7 7 1,-2-1-216,1 4 0,3 2-140,-3 3 0,-1-4-390,1 4 1,-1-7-2540,1-2 1485,3 0 1488,-4 4 0,2-5 0,-1-3 0,-5-8 0,2-3 0</inkml:trace>
  <inkml:trace contextRef="#ctx0" brushRef="#br1" timeOffset="266">19427 18021 7134,'8'0'141,"0"0"0,1 0 261,3 0 0,0 0 419,1 0 0,1 5-283,2 3 0,-2 3 82,2 2 0,-2-1-202,-1 1 0,-1-1-324,0 0 0,-3-1 97,-1-2 0,-1 2-315,1-3 0,2 3 53,-6 1 1,1-1 58,0-2 0,-4 2-512,3-3 1,2-1-23,-2 1-12,0-5 94,-4 2 774,0-5-328,0 0 0,-4-6-170,0-7 1,-5-1-203,5-6 0,0 0-899,4 0 1,0-2 755,0 5 0,6-4 533,2 5 0,3 1 0,1 7 0,6-4 0,2 6 0,4-7 0</inkml:trace>
  <inkml:trace contextRef="#ctx0" brushRef="#br1" timeOffset="267">20159 17971 7988,'-6'12'-833,"-1"-5"1,-1 4 1618,0-2-405,-6 2 1,4 1 9,-2 0 1,4 1 115,-1-1-424,-2 1 0,10-1 95,-3 0 0,2-3-90,2-1 0,0-4 69,0 4 0,6-5-21,2 1 1,7-2 34,2-2 1,4 0-63,-5 0 0,6 0 7,-1 0 1,-2 0 46,2 0 1,-2 4 102,2 0 1,-3 0-83,-6-4 1,1 0 684,-1 0-220,-5 6-437,-2 0 0,-5 7-82,0-1 0,-5-3-178,-3-1 1,-8 0-968,0 4 1,-5 1 588,5-1 0,-6 1-858,1-1 0,-2 0 97,-2 1 1187,0-6 0,0 4 0,0-4 0</inkml:trace>
  <inkml:trace contextRef="#ctx0" brushRef="#br1" timeOffset="268">20581 18145 7988,'-7'5'-864,"-4"-3"637,9 9 1,-3-9 747,5 7 0,0-5-100,0 4 1,0-4 735,0 4-364,0-5-233,0 3-166,5-6-168,2 0-332,6 0 150,4-6 1,-1-1-871,4-5 672,-5-6 1,9 3-23,-3-6 1,-4 2-255,0-2 1,-3 3-389,-2 6 533,-5-1 0,-1 1-268,-6 0 574,0-1-92,0 1 0,-7 4-268,-6-1 794,1 7-367,-6-10 1,4 11-32,-2-3 445,2 3-335,-4 6 1,6 3 382,-1 9-334,6 2 1,-2 2 603,4 0-532,1-1 0,4 6 192,0 3-223,0-2-90,6 3 0,5-7-102,5-2 0,8 1-222,1-5 0,1-1-1731,7-4 1300,0-5 1,10-1-412,2-6 1,5-3-850,4-5 1848,-3 0 0,8-12 0,-5 4 0,1-8 0,4-7 0,-27 11 0,-1 1 0</inkml:trace>
  <inkml:trace contextRef="#ctx0" brushRef="#br1" timeOffset="269">22379 18231 7988,'-12'-6'-558,"-1"-5"0,5 9 709,0-2 1,0 3 1190,-5 1-968,1 0 1,-1 0-88,1 0 1,0 1 50,-1 3-241,6 3 72,-4 5 1,4 1 168,-5-1-166,0 6 11,5-4 0,-3 5 88,6-2-242,-6-3 0,9 3 309,-3-4-659,2-1 248,2 1 0,0-5-287,0 0 1,2-5 219,2 1 1,3-3-267,5-1 0,2 0 170,3 0 0,-2-5-576,5-3 1,-3-5 320,4-3 1,-2 1 126,2-6 0,-4 6 364,-4-2 0,-5 3 0,0 2 0,-5 0 153,1-1-219,-2 1 1664,-2-1-728,0 1 721,0 5-817,0 2 1,0 14-686,0 4 0,1 6 100,3-2 1,-1 0-577,5 0 1,-1-2 278,1 6 1,3-2-1441,-2 2 0,-2 2 696,1-2 0,0-3 219,5-2 633,-1-2 0,6-2 0,1 1 0</inkml:trace>
  <inkml:trace contextRef="#ctx0" brushRef="#br1" timeOffset="270">23012 18194 7988,'-12'-12'0,"-1"-1"0,1 5 0,-1 0-980,1 5 684,5-8 1,-4 10-45,3-3 924,-3 2-335,-2 2 1,1 6 634,0 2-545,-1 3 1,1 1 87,-1 1 1,2 3 148,3 1 1,-2 4-137,6-5 0,-4 5-138,4-5 0,0 5-106,4-4 1,1 3 28,3-3 1,-1-1-396,5-3 1,2-1-182,6 0 0,-2 1-408,3-1 1,2-5 548,2-3 1,-2-2-1224,2-2 0,-1 0 865,5 0 0,-4-6 568,0-2 0,-1-3 0,5-2 0</inkml:trace>
  <inkml:trace contextRef="#ctx0" brushRef="#br1" timeOffset="271">23148 18145 7483,'0'-7'86,"0"1"655,6 6 0,1 0-285,5 0 0,1 2 221,-1 2 1,5-2 1,-1 7-296,6-1 216,-3 4-290,1 1 1,2-1-20,-6 1 0,5-1-75,-4 0 0,3 1-200,-3-1 47,-1 1 0,-2-1-392,3 0 1,-4 1 274,4-1 1,-3-3-642,-2-1 0,-1 0 355,-3 4 0,2-3-879,-6-1 326,6-5-42,-9 8 41,5-4 753,-6 5 69,-6-5 0,4-2 30,-7-5 0,1 0 177,-4 0 1,-1 0 1058,1 0-833,-6-5 1,4-3-12,-2-9 745,2-2-661,1-6 1,2 2 201,3 2-657,-3-2 60,10 3 0,-5 1-344,6 2 250,6-2 1,1 5-1131,5-2 1,2 6 158,2 2 745,-2 5-1264,9-8 1031,-9 10 0,8-5 515,-5 6 0,5 0 0,-3-5 0,6-2 0</inkml:trace>
  <inkml:trace contextRef="#ctx0" brushRef="#br1" timeOffset="272">23918 18182 7988,'0'8'-1022,"0"0"763,0-5 1,0 4 632,0-3 1,-6 3 922,-2 5 0,1 1-657,-1-1 1,3 1-237,-3-1 1,5 0 57,-1 1 0,3-1-168,1 1 1,0-1-271,0 0 0,5-3 129,4-1-177,2-5 69,1 2 0,1-5 22,-1 0 1,2 0-218,2 0 1,-2-1-161,3-3 1,1-3 135,-2-6 1,5 5-393,-5 0 1,1 0 216,-5-5 1,-5 1-150,-3-1 255,3 1-24,-5 0 339,-2-1-202,-7 1 0,-7-5-412,-3 1 261,-2-1 0,-2 9-470,1 0 1,-1 4 368,-4-5 1,5 7 381,-1-3 0,10 5 0,-2 5 0,4 1 0,2 1 0,-4 4 0,4-4 0</inkml:trace>
  <inkml:trace contextRef="#ctx0" brushRef="#br1" timeOffset="273">24463 18095 6937,'0'-7'213,"-5"2"1,-2 6-62,-5 3 1,-1-1 28,1 5 1,-6 0 69,-3 5-143,3-1 13,0-5 1,10 4-58,0-3 57,5 3 0,-2-2-201,5-1 1,1-1 84,3 1 1,4 2-15,9-6 0,-2 1 45,6 0 1,-5-4-63,5 3 1,-2 2 68,2-2 1,2 1 77,-2-1 0,-2-1 107,2 5 0,-6-3-95,2 3 0,-4-4 181,0 4 1,-2-4 213,-3 5-126,-2-7-240,-6 9 1,-2-5-223,-2 2 0,-3 3-84,-5-3 0,-5-1-109,1 2 1,-2-5-966,1 4 0,4-1 587,-4 1 1,5-1-442,3-3 1072,-2-2 0,10 3 0,-10-5 0,4 0 0</inkml:trace>
  <inkml:trace contextRef="#ctx0" brushRef="#br1" timeOffset="274">24972 18083 7845,'-12'0'-1742,"-2"0"1692,-3 0 0,2 5-52,-6 3 0,1-1 812,-5 2 1,4-1-234,1 4 1,4-1-118,0-2 1,2 2-128,2-3 1,5 3-417,3 1 0,2-3 151,2-1 0,6-4-16,2 4 0,7-4 263,2 5 1,1-7-118,-2 2 0,-1 2 79,6-2 1,-2 2-102,2-2 0,1-3 153,-5 3 0,3-2 125,-3-2 92,5 5 0,-8-3-44,2 2 0,-7-2 279,-5 3-405,-3-4 1,-1 6-136,0-3-70,-5-3 0,-2 6-169,-6-3 1,1-1 128,-1 5 1,-3-3-1218,-1 3 1,-3-4 603,3 4 1,-5-4-1886,1 5 2467,-2-7 0,-2 4 0,0-6 0</inkml:trace>
  <inkml:trace contextRef="#ctx0" brushRef="#br1" timeOffset="275">26585 18132 7843,'0'-12'-642,"0"-1"1804,-6 7-529,5 0 477,-5 6 1,5 1-531,-3 4 1,2 7 291,-2 9 0,3 8-325,1 4 1,0 0-81,0 4 0,4-4-192,0 4 1,0 0 110,-4-4-228,0-2 1,4-1-716,1-5 442,-1 0 1,-4-5-983,0 1 1,4-6 626,0 2 1,1-8-3093,0 0 1596,-4-7 1153,5 4 1,-6-7 812,0-4 0,0 4 0,0-10 0,0 3 0,0-9 0,-5 3 0,1-2 0,-5-3 0,0-2 0,-2-8 0,-1-4 0,-1-3 0,1-1 0,0-9 0,-1 1 0,5-6-271,0 5 1,5 4 285,-1 0 0,9 5 248,8 4-123,-1 3 1,12 9 483,-4 0-272,4 6-134,6-3 1275,-4 6-932,5 5 0,-7 2-92,1 5 0,-6 0-43,-2 0 1,-3 6-218,-2 7 0,-1 1-118,-3 6 1,-2 1-85,-6 4 16,0-6 0,-1 7 87,-4-5 0,-3 5-52,-8-5 0,1 2-656,-6 2 1,0-4 12,-4-1 438,1 1-1615,4-2 1123,-3 5 0,9-10-73,-3 2-165,4-2 877,0-7 0,1 4 0,-1-4 0</inkml:trace>
  <inkml:trace contextRef="#ctx0" brushRef="#br1" timeOffset="276">27341 18045 7890,'-12'-1'-208,"0"-3"1,3 3-225,1-4 1,-2 4 246,-6 1 69,2 6 231,-4-5 0,2 10 492,-1-3-382,-5 3 0,8 6 183,-2-1 0,2 6-107,2-1 0,-1-2 18,1 2 0,1-2-89,2 2 0,4 1-24,5-5 0,0 3-56,0-3 0,1-5-180,3-4 1,3-5-456,6 1 0,1-2 339,2-2 1,-1-2-763,6-2 0,0-3 428,3-5 1,-3-2-180,0-2 659,-6 2 0,3-4 0,-6 5 0,1 1 0,-6-6 0,-1 4 0,-1-2 0,-4 2 0,4 2-12,-5-1 1,-4 1 236,0-1 1,0 5 1455,4 0-713,0 5-453,0-2 0,0 6 149,0 3-445,0 3 0,0 7 47,0 2 1,0-2-175,0 3-59,6 2 0,-4-4-615,7 6 0,-5-6 385,4 1 0,-4 1-1231,4-5 0,1 4 709,3-8 1,-4-3 718,1-1 0,4-2 0,7-2 0</inkml:trace>
  <inkml:trace contextRef="#ctx0" brushRef="#br1" timeOffset="277">27552 18120 7932,'7'-6'0,"8"-1"-242,-2-5 0,2 5 653,-3 3-52,1 3 0,3-4 689,1 1 0,1 0-459,-2 4 0,-2 6-140,3 2 1,1 3-171,-2 1 0,1 1-80,-5-1 1,-4 1 33,1-1 1,-3 0-293,3 1 1,2-1-42,-3 1 1,-1 0 166,1 4 0,0-3-613,5 2 1,-2-1 243,-3 2 0,-2-3-1307,-6 2 636,0-2 547,0-2 0,-2-1 65,-2-2 470,-3-4 0,-5-5 49,-1 0 0,0-1-146,-4-3 0,3 0 600,-2-9 0,2 4-281,2-8 1,-1-2-341,1-2 1,5-2 144,3-2 1,2-4-1782,2 0 1106,0-5 0,6 3-1022,2-2 1133,3-3 0,3 10 428,3-3 0,-4-3 0,11 6 0,-5-4 0</inkml:trace>
  <inkml:trace contextRef="#ctx0" brushRef="#br1" timeOffset="278">28073 17723 7880,'0'8'-514,"0"0"1,0 1 277,0 3 2263,0 6-1300,0 1 0,6 6 48,2 0 1304,-2 5-1353,5 2 1,-6 5 48,3 0 65,3-5-639,-4 4-775,6-10 471,-6 10 1,4-11 108,-3 0-1845,-3-1 1371,7-4 0,-10-1 304,7-3-1240,-7-2 734,4-1 1,-5-5-155,3 0-914,-2-5 896,3 2 842,-5-5 0,6 0 0,1 0 0</inkml:trace>
  <inkml:trace contextRef="#ctx0" brushRef="#br1" timeOffset="279">28135 18157 7880,'0'-12'-617,"0"-1"1,10 1 0,2-1 502,2 1 143,6 0 0,-5-1 1,5 2 56,2 3 1,-2-2-35,0 6 534,-4-6-326,7 9 0,-9-4 303,2 5-352,4 0 1,-8 1 141,0 3 0,1 3 758,-5 5-656,3 6 655,-4-4-669,4 10 0,-8-7 216,5 4-633,-5 3 68,8-5 0,-8 0 230,5-2-1993,-5-4 1242,8 0 1,-9-2 332,7-3-1572,-7 3 711,9-9 957,-4 3 0,6-5 0,-1 0 0</inkml:trace>
  <inkml:trace contextRef="#ctx0" brushRef="#br1" timeOffset="280">28532 17835 7798,'-12'-13'0,"4"2"0,-1 3-1015,7-3 355,-4 9 660,1-3 0,3 5 0,2-6 0,7 0 0</inkml:trace>
  <inkml:trace contextRef="#ctx0" brushRef="#br1" timeOffset="281">28967 17760 7851,'-9'-11'-26,"1"3"-50,0-3 1586,1 4-381,-4 0-640,9 2 1,-7 11-56,5 7 1,0 5-20,4 7 1,0 5 180,0 3 1,0 4-40,0 4-307,0-2-91,5 4 0,-4-7-450,4-3 172,-4 3-241,-1-10 1,4 4-1133,0-5 1290,0 0 1,0-6-3471,1-3 2685,4-2 1,-2-3 237,6-2 749,-1-4 0,0-10 0,1-2 0</inkml:trace>
  <inkml:trace contextRef="#ctx0" brushRef="#br1" timeOffset="282">28855 18083 7851,'10'-13'-969,"2"1"676,-2-1 1,13 0 407,-2-4 0,4 3 22,3-2 1,-1 6 636,2 2 0,-3 4 18,-1-5-343,-6 7 4,-1-4-200,-6 6 0,1 2 643,-1 2-557,0 3 1,-3 2 152,-1 4 0,-4-4 47,4 8 1,-3 1-35,3-2 1,-4 5-114,4-5 1,-5 7-492,1-3 1,3-2 43,1-1 267,-2-4-1906,5 0 1199,-4-1 0,5-3-2753,0-1 2218,1-5 1,-1 2 254,1-5 1,-1 0 774,1 0 0,-7-5 0,11-8 0,-3-6 0</inkml:trace>
  <inkml:trace contextRef="#ctx0" brushRef="#br1" timeOffset="283">29264 17711 7851,'-19'-7'-1562,"2"3"1201,4 2 323,0 2 30,6 0-124,2 0 132,5 0 0,-6 6 0,-1 1 0</inkml:trace>
  <inkml:trace contextRef="#ctx0" brushRef="#br1" timeOffset="284">29723 18021 7828,'-12'5'-245,"-1"-4"1,1 6-319,0-2 0,3-3 713,1 7 11,0-7 0,1 9 32,3-2 1,-2-3 452,2 3-361,0-1 0,4 6 101,0 2 0,0-2-110,0 3-118,6-4-15,0 0 0,4-1-9,2 1 0,-2-2-122,7-3 0,-4-1-550,0-3 422,-1-3 0,1 5-728,-1-6-904,0-6 1419,1-1 0,-6-5 329,-3 0 0,-3-1 0,-5 5 0,0 0 0,-6-1 0,2-3 0,3 5 0,-6-4 0,8 3 0,-5-9 0,5 4 0,-1-4 0,2 3-98,2 2 59,0-1 258,6 1 1,-3 4 451,5-1-474,0 1 46,4 1 831,1 2-653,-1-1 0,1 5 485,-1-3-397,1 2 0,-1 4 440,0 2-589,1-3 0,-5 10 15,0-2 0,-5 2 12,1 1 0,2 2-173,-2 2-133,0-2 0,-4 4 233,0-6-768,0-5 417,0 4 0,1-4 129,3 6-372,-2-6 116,3-2-1007,-5 1 602,6-5 300,-5 4 1,6-5-763,-3 0 501,-2 0 214,9 0 0,-6-1 66,3-3 1,3 1 208,-2-5 0,-2 0 198,1-5 0,-1-3-102,1-1 1,3 1 90,-3 3 0,-1 1 1052,2-1-794,-1 1 0,0 5 88,0 3 0,-5 1 946,1-1-1089,3 3-265,0 1 1,1 7-79,1 5 0,-5 0-241,4 1 0,-5-1 191,1 1-1993,3-1 1407,-6 0 0,10 1-1281,-3-1 826,3-5 652,7 4 1,-2-9-546,4 2 599,1-3 379,9-1 0,-4-11 0,5-3 0</inkml:trace>
  <inkml:trace contextRef="#ctx0" brushRef="#br1" timeOffset="285">30703 17934 7838,'-19'-8'-262,"2"-1"1,0 6-358,0-1 0,-5 3 619,1 1 842,-2 5-387,-2 2 1,6 6 576,2-1-703,3 1 0,3-1-55,3 0 1,3 1-169,5-1 1,5 1 35,3-1 1,8 0 67,0 1 0,8-5 202,0 0 1,1 1-127,4 3 1,1-4 260,-1 1 0,4-3 90,-4 3 406,6 2-626,-9-10-103,4 10 0,-10-8 1071,-4 5-413,-2-5-433,-2 8 1,-5-8 98,-3 5-428,-2-5 2,-8 8 51,-1-10 0,-11 6 52,-2-3-1207,-9-2 718,3 9 0,-9-9-2399,6 7 1735,-5-7 0,3 4-2122,-2-6 1,-1 1 477,5 3 1743,0-2 739,10 3 0,-5-5 0,5 0 0</inkml:trace>
  <inkml:trace contextRef="#ctx0" brushRef="#br1" timeOffset="286">31485 18343 9164,'-19'-5'3098,"6"-4"-2410,9-7-1785,3 2 664,1 2 1,5 1-154,3 2 0,-1 1 586,2-4 0,-1-4 0,4-8 0</inkml:trace>
  <inkml:trace contextRef="#ctx0" brushRef="#br1" timeOffset="287">15829 5420 8112,'0'-8'-1108,"0"-1"0,0 5 960,0-4 148,-5 5 1054,3-2-221,-3-1-214,5 5 1123,0-10-523,0 9-518,0-3 601,0 5-402,0 0 1,1 4-484,3 0 0,-1 7-134,5 2 0,-3-1 0,3 4 0,-1 2-77,1-1 0,3 5 46,-3-1 1,2-2-90,-2 2-149,3-1 164,-4 0 1,1 2-344,1-6 105,-7 6 1,8-7-328,-6 6 1,2-6-9,-2 2 1,-3-4-1,3 0-202,-2-1 0,-1 1 209,3-1 0,-2-4-432,2 1 1,-2-5-1971,3 4 1768,-4-5 1,10 2-514,-3-5 1535,3 0 0,2 0 0,-1 0 0</inkml:trace>
  <inkml:trace contextRef="#ctx0" brushRef="#br1" timeOffset="288">16387 5569 8046,'-6'0'-2257,"-5"0"3137,4 0-526,0 0 1,0 4 377,3 0-277,2 6 1,-5-8 344,3 7-540,3-1 0,-5 0-94,6 0 227,0-5-183,0 3 88,0-6-249,0 0-68,6 0 0,-3 0-141,5 0 1,-4-4-5,4-1 0,-5 0 148,1 1 0,-1-2 405,1-2-342,-2-3 358,3 4-238,-5 0 1,-4 0 4,0 3 83,-6 3 93,9-5-394,-10 6 0,4 0 116,-6 0 0,1 2-277,0 2 0,3 1 0,2 5-273,2-2-1696,1 0 680,4 5 76,0-1 898,0 6 522,5-4 0,8 4 0,6-6 0</inkml:trace>
  <inkml:trace contextRef="#ctx0" brushRef="#br1" timeOffset="289">17020 5283 8065,'0'-12'-1692,"0"0"2661,0-1 151,0 1 566,0 5-578,0 1-585,0 6 1,0 6 177,0 2 1,6 3-270,2 2 0,3 5 47,1 2 0,-3-1-167,-1 2 0,0 1-45,5 7 0,-5-3 83,0 3-647,-5-3 288,2-6 0,0 3-583,-1-2 1,4-2 443,-4 2 1,2-6-1714,-2 1 913,-3-2 567,10-1 0,-9-1-2787,2 0 1346,3 1 1428,-1-1 0,3-5 394,-1-3 0,-5-2 0,2-2 0</inkml:trace>
  <inkml:trace contextRef="#ctx0" brushRef="#br1" timeOffset="290">17045 5283 8065,'0'-12'-1086,"0"5"1,1-3 2222,3 6-133,-2 0-261,9 4 304,-4 0-436,5 0-188,6 6-27,-4 1 1,4 5-54,-6 0 0,1 2-41,-1 3-127,6-4 0,-4 5-639,2-5 429,-2-1 0,-2 1 0,1-1-230,-1 0 1,2-3-631,3-1 1,-4-1-560,4 1 0,-2 2 909,2-6 0,2 0 545,6-4 0,0-5 0,-1-2 0</inkml:trace>
  <inkml:trace contextRef="#ctx0" brushRef="#br1" timeOffset="291">17789 5147 8005,'-12'0'-910,"-1"5"1,1-2 1179,0 6 0,-1-1 1,1 4 59,-1 1 1,1 0-130,0 4 1,-2-3-110,-3 2 1,8-1-242,-4 2 1,4-3 149,-4 2 1,5-2-186,0-2-221,5 1-701,-3-1 759,6 1 347,0-6 0,6 4 0,1-5 0</inkml:trace>
  <inkml:trace contextRef="#ctx0" brushRef="#br1" timeOffset="292">17727 5172 8005,'0'-13'-211,"0"1"223,0 5 653,0 2-95,-5 5 0,3 5 595,-2 3-562,3 9-278,1-3 1,1 9-58,3-2 1,-2 2-211,2 2 1,-3 0-392,-1 0 448,0-1-56,0 1-1531,6 6 1085,-5-5 1,6 4 96,-3-5-1862,-2 0 1458,9-6 1,-5 4 693,7-2 0,-1-3 0,12 5 0,2-3 0</inkml:trace>
  <inkml:trace contextRef="#ctx0" brushRef="#br1" timeOffset="293">18472 5259 7913,'0'-13'0,"0"1"-1354,0-1 1015,0 6 0,-2-2 784,-2 5 0,1-5 21,-5 5 1,0 0 92,-5 4 0,1 0-166,0 0 1,-5 0-36,0 0 0,0 2 7,0 2 0,3 4-116,-2 8 0,1 0 118,-2 4 0,3-3-23,-2 4 1,3-1 92,5 5 1,-2-4-194,6-1 0,0 0-39,4 0 1,0 2-120,0-5 1,0 4-35,0-5 0,6 1-233,2-5 0,4 0 185,5 1 1,-2-1-806,6 1 0,3-6 431,5-3 0,4-3-1241,-4-1 0,6 0 731,-2 0 1,3-1 879,1-3 0,0-3 0,0-6 0</inkml:trace>
  <inkml:trace contextRef="#ctx0" brushRef="#br1" timeOffset="294">18980 5035 7747,'-7'-5'-533,"2"-2"1134,5 0-217,0 2 1,0 5 1628,0 0-958,0 5-694,0 2 1,0 5 402,0 1 1,1 3-286,3 1 0,-2 5 199,2-1 1,1-2-241,-1 2 0,5-1 11,-5 5 1,1 0-279,0 0 1,-3-1-205,7 1 1,-7-1-283,2-4 1,2 4 286,-2-4 0,2 0-52,-2 0 0,-3-3 31,3 4 0,2-6-204,-2 1 1,0-2 84,-4-2 0,0-3 270,0-1 116,0-5 439,0 8 261,0-10-637,0 5 1,1-6 21,4 0 0,-3 0-60,7 0 1,-4-2-139,8-2 0,-4 1 141,8-5 1,2 4-326,2-4 0,-2 4-61,2-5 1,3 5-43,5-4 0,0 4-191,-4-4 0,0 1 179,0-2 0,-5 0-200,1 5 0,-4-2 154,3 2 1,-4 3-370,0-4 1,-2 0 176,-2 1 1,-3 0-1203,-1 4 0,-5-2-1106,1-2 2740,-3 3 0,-1-5 0,0 6 0</inkml:trace>
  <inkml:trace contextRef="#ctx0" brushRef="#br1" timeOffset="295">15928 6846 8092,'-12'0'-1097,"0"0"1,-1-4 950,1 0 161,-1 0 1,1 0 3,0-1 0,3 0 694,1 1 0,4 1 174,-4-5 476,5 5-913,-3-8 0,6 8 18,0-5 0,0 4-142,0-4 0,2 5-45,2-1 1,3-2-26,5 2 1,5-4-16,-1 4 1,6-2-136,-1 2 1,-2 3 95,2-4 1,-4 4-256,3 1 0,-5 0 114,2 0-246,2 0 1,-2 6-56,-1 2 1,1-1-14,-9 1 1,-1 0 44,1 5 0,-1-1 47,1 0 1,-2 2-99,-6 3 1,0-3 91,0 2 0,0 2 206,0-1 1,-1 3-172,-4-3 0,3 5 213,-7-2 0,1 0-104,-4 0 0,-1-3 194,1 4 1,1-6-46,3 1 0,-2-2 235,6-1 1,-4-1 24,3 0 0,1-3 139,4-1-135,0-5 1,0 4 344,0-3-110,0-3-409,0 5 1,6-6-177,2 0 1,5 0-151,3 0 0,2 0-488,3 0 0,2-5-299,-2 1 0,2-4 459,2 4 0,0-6-1706,0 2 0,-1 1 2144,1-1 0,6-6 0,0-5 0</inkml:trace>
  <inkml:trace contextRef="#ctx0" brushRef="#br1" timeOffset="296">16524 7020 9465,'0'-7'3984,"0"1"-5844,0 6 1538,0 0 0,5 0-1520,4 0 1842,2 0 0,7-5 0,1-2 0</inkml:trace>
  <inkml:trace contextRef="#ctx0" brushRef="#br1" timeOffset="297">17591 6610 8010,'0'-19'-571,"0"1"-714,0 6 1423,0-1 0,0 1 432,0 0 0,-6 3 0,-2 1 0,1 5-165,-1-1 0,0 3-257,-5 1 0,-1 0 6,-2 0 0,1 5-109,-6 4 0,4 2 91,-3 1 0,5 2-122,-2 2 1,3 0 2,2 4 1,0-3 65,-1 3 0,6-4-166,3 0 1,-1-2 21,0-2 0,1-3-72,4-1 0,2-1 98,2 1 1,3 2-56,5-6 1,1 1 48,-1-1 1,6-2-75,3 2 0,2-1-7,2 1 0,0-3 30,-1 3 0,4-2 84,-3-2 0,1 0-43,-10 0 1,1 4 232,-5 0-47,1 0 331,-1 2-316,-5-5 1,-3 10 110,-8-3 1,-3-1-296,-5 1 0,-2 1 75,-2 3 1,-2 0-206,-3 1 0,-1-1 99,5 1 1,-3-1-722,3 1 0,1-1 159,3 0 0,2 1-559,3-1 1186,2-5 0,6 4 0,-5-10 0,-2 5 0</inkml:trace>
  <inkml:trace contextRef="#ctx0" brushRef="#br1" timeOffset="298">17876 6759 8010,'13'-7'266,"-7"-4"246,5 4 620,-9 1-522,3 0 1,-3 9 50,2 5 0,-3 0-187,3 9 1,3 2 32,2 2 1,-3 2 1,3 2 1,-1 1-164,4 3 1,1-1-263,-1 5 1,1-6 123,-1 2 1,-4-2-276,1-3 0,-3 1 118,3 0 0,0-4 46,-5-1 0,1-5-150,-5 2 1,4-3-126,0-2 0,0-4-179,-4 1 108,0-7 444,0 9-197,0-9 0,-5 2 126,-4-8 0,2-3-74,-1-5 0,0-5 15,-5 0 1,1-6-38,0-2 1,-1-4 9,1-4 1,-2-4-198,-3 0 0,4-2 66,-4-6 0,5 5-46,3-2 0,3 8 82,1 1 1,4 5-127,-3-1 0,8 5 35,4 3 1,3 3-88,2 6 0,5-1 112,2 1 0,4 5-18,1 3 0,-5 2 135,1 2 1,-5 0-97,5 0 0,-6 2-95,2 2 0,-7 3 92,-2 5 1,-5 1 45,1-1 1,-3 5-51,-1-1 1,-1 5-22,-3-5 1,-3 6 32,-6-1 1,-1-2-284,-2 2 1,1 0-364,-6 3 0,6-3-448,-2 0 1,5-6 392,4 2 0,2-8 798,6-1 0,-5-5 0,-2 3 0</inkml:trace>
  <inkml:trace contextRef="#ctx0" brushRef="#br1" timeOffset="299">18310 6772 7920,'7'0'-885,"-1"0"1,-5 0 476,3 0 1749,-2 0-812,9-6 0,-9 5 309,7-3-573,-1 2 1,4-2-126,1 0-43,-1-6 0,1 5-195,-1-3 0,0-2 117,1 6 0,-5-4 14,0 3 1,-1-4 49,1 0 1,-1 3-57,-2-3 31,-4 7 89,4-9-136,-10 4 0,-2 0 17,-5 3 0,-1 2 113,1 2 0,4 2-69,-1 2 1,1-1 277,-4 5 1,-1 1-96,1 8 0,3-3-39,1 2 1,4 2-3,-4-1 1,5 1-129,-1-2 1,3-2-99,1 3 0,1-4-249,3 0 0,3-2-816,5-3 1,6 2 575,3-6 1,-2 4-677,2-4 0,1 0 734,7-4 0,-3 0 443,3 0 0,-3-5 0,-1-2 0</inkml:trace>
  <inkml:trace contextRef="#ctx0" brushRef="#br1" timeOffset="300">18955 6635 7923,'-5'-7'0,"-2"-4"-104,-5 3 1,1 1 167,2-1 0,-2 5 540,3-1 1,-3 3-180,-1 1 0,-1 0 145,1 0 0,3 1-172,1 3 1,0 3 13,-4 5 1,3 1-121,1-1 1,5 1-38,-1-1 1,-1 5-109,0-1 0,1 5-129,4-5 1,0 1-327,0-5 0,6 1 303,2-1 0,0 0-793,5 1 1,-4-5 394,8 0 1,2-5-949,2 1 1,0-2 516,3-2 1,-2-2 833,7-2 0,3-3 0,0-5 0</inkml:trace>
  <inkml:trace contextRef="#ctx0" brushRef="#br1" timeOffset="301">19179 6164 7918,'-13'-12'10,"6"3"-234,3 1 278,3 5 0,1-1 684,0 8 0,0 0-269,0 9 0,0-2 475,0 10 0,0 1-284,0 6 0,5 0-120,4 5 1,-2 0 148,1 4 1,0 1-225,5-1 1,-1 1-502,0 4 0,1-5 77,-1 0 1,-1-1-856,-3-7 1,3 0 556,-2-4 1,0-2-1636,0-2 1,2-3 776,-3-6 1,-1 0 63,1 1 0,-5-5 1051,1 0 0,3-5 0,-6 3 0,5-12 0,-6-2 0,-2-9 0,-2-3 0,2-5 0,-7-4 0,1 1 0,-4-5 0,3 2 0,1-2 0,4 2 0,-4 6 0,5 2 321,-1 2 1,2 3 77,2 6 1,2 1 28,2 3 0,3-2-115,5 6 0,1 0 353,-1 4 1,5 0-247,-1 0 0,5 1 44,-5 3 1,2 0-196,-1 9 0,-3-3-191,2 6 1,2-2-251,-1-2 1,-1 1 223,-4-1 1,1 2-239,-1 2 0,-3-2 146,-1 3 1,0-4-879,4 0 0,-5-1-118,-2 1-645,1-1 603,-4 0 1026,3-5 1327,-5 4-982,0-9 492,-5-2 0,-1-9-402,-2-7 0,-2 1-64,6-6 1,-4 2-233,4-2 1,0-2-336,4 2 0,0-1-686,0 1 0,0 2 539,0 3 0,5 6-62,3-3 0,5 5-220,3 0 0,0 1 677,4 3 0,-5 3 0,9-5 0,-5 6 0</inkml:trace>
  <inkml:trace contextRef="#ctx0" brushRef="#br1" timeOffset="302">20059 6412 6019,'-5'7'232,"2"-2"-156,-5-5 1455,5 0-855,-8 6 0,8-1-61,-5 4 1,1 2-30,-1-3-189,-3 3-130,4 1 0,0-3-32,3-1 1,-1 0-74,0 5 0,1-5-370,4 0 280,0-5-291,0 8-693,0-4 212,0 0 0,6-2 337,2-5 1,0 0-327,5 0 0,-8-1 218,8-3 0,-4-3 395,4-6 1,-2 5-86,-3 0 1,-1 0 437,-3-5 0,-3-3-117,4-1 35,-4 1 0,-1 3 460,0 1 454,0 5 5,0 1-732,0 6 0,1 0 202,3 0 1,-2 6-157,2 2 1,1 3 51,0 2 0,3-1-76,-4 0 0,6 1-52,-2-1 1,-1-4-167,1 1 1,0-2 34,5 1 1,-1 2-259,1-6 0,-1 4-97,0-4 0,1 0-199,-1-4 0,1 0 96,-1 0 1,2 0-216,2 0 0,-2-1 245,3-3 1,-4-3-190,0-6 0,-1 1 81,1 0 1,-1-2-24,0-3 1,1 2 278,-1-6 0,-3-1-106,-1-7 0,-5 2 319,1-6 1,-3 0-135,-1-4 1,0-3 443,0 2 1,0-4-30,0 9 0,-1 0 156,-3 8 1,2 5-78,-2 4 1,1 8 236,-1 4-731,3 2 0,-5 8 103,6 2 1,-1 10 456,-3 7 1,2 4-136,-2 4 0,3 5-12,1-5 0,5 10-336,4-6 0,-2-2-172,1-6 0,4 1-796,5-1 0,1-4 549,-2-5 1,3-4-681,6 0 0,-1-6 498,-4-2 0,8-5-3437,-3 1 3941,-3-3 0,1 5 0,-3 1 0</inkml:trace>
  <inkml:trace contextRef="#ctx0" brushRef="#br1" timeOffset="303">17492 8000 7981,'0'-13'-906,"5"1"1,-4-1 487,4 1 418,1-6 0,-4 4 0,3-4 224,-5 6-213,0-6 0,0 4 168,0-2 0,-1 2 232,-3 1 1,-2 5 53,-2 0 1,-3 5 269,3-1 1,-3 3-392,-2 1 1,1 0-105,0 0 0,-2 5-134,-3 3 1,3 5 3,-2 3 0,2 0-79,2 4 1,1 5 103,2 4 0,0 1-224,5-1 1,-5-3-37,5 3 0,0-2 87,4-3 1,0-3-38,0 0 1,6-6 68,2 1 1,3-3-189,1-5 0,2 2 40,3-6 1,2 0-105,6-4 0,0 0-105,-1 0 1,1-6-65,0-2 1,-2-1 121,-2 0 0,1-2 114,-5 3 0,-5-3 328,-4-1-255,-5-1 1183,8 1-613,-9 5 658,3 1-282,-5 6-411,0 0 0,0 6 149,0 2 0,4 3-164,0 2 0,6 0-31,-2 4 0,2 2-70,-2 6 1,3 0 37,-3 0 0,8-1-114,0 1 0,1 0 61,-5 0 1,2 0-62,2-1 0,-2 1-236,3 0 1,-3-4-576,-2-1 0,0 0 395,1 0 1,-2 2-691,-3-5 0,2-1 431,-6-3 0,4-1-214,-4 1 436,0-1 1,-4 0 153,0 1 0,-1-5-33,-3 0 0,-4-3 245,-9 3 1,2-4 291,-6 4 1,1-5-250,-5 1 1,0-3 178,0-1 1,0 0-116,0 0 0,1-5-291,-1-3 0,6-7 89,2-2 0,3-4-336,2 5 0,5-6-438,3 1 1,2-2-765,2-2 0,7 0-367,6 0 1862,5 0 0,6-5 0,1-2 0</inkml:trace>
  <inkml:trace contextRef="#ctx0" brushRef="#br1" timeOffset="304">18013 8062 8528,'5'-7'843,"-4"1"0,11 6 90,-4 0-557,-3 0 0,6 0 80,-2 0 1,2 0-182,1 0 0,0 6-251,1 2 0,-1-1 85,1 1 1,-2 0-472,-3 5 1,3-5 306,-3 0 0,-1 1-709,1 3 0,-1 0 178,2 1 1,-3-2 65,-1-3 0,-4 3-20,3-3 1,-3-1-231,-1 1 1020,0-5-306,0 3 0,-1-6 1066,-3 0-691,-3 0 0,-5-2 285,-1-2 0,1-3-345,-1-5 0,1-2 38,0-2 0,3-4-585,1-4 1,5 0 198,-1 3 1,3-1-851,1 6 1,1-1 463,3 5 1,0 1-234,9 3 0,-2-2 708,10 6 0,-6-6 0,3 3 0</inkml:trace>
  <inkml:trace contextRef="#ctx0" brushRef="#br1" timeOffset="305">18608 7925 7886,'-7'0'-176,"-4"0"541,4 0 1,-4 1 33,3 4 1,-2 2 207,6 5-221,-5 0 0,3 1-67,-2-1 0,-2 1-30,6-1 0,0 0-16,4 1-255,0-1 1,0 1 55,0-1 86,0-5 1,5 2-870,4-4 545,2-1 0,1-4-539,0 0 1,1-2 329,-1-2 0,1 1-379,-1-5 0,0 0 362,1-4 147,-6-1 0,2 1 654,-4-1 0,-1 0-281,-4-4 0,0 3 229,0-2 0,0 2 91,0 2 1,0 3 368,0 1 0,-2 5 76,-2-1-162,3-3-955,-5 6 1,6 1 242,0 8-647,0 3 1,2 2 398,2-1 0,-1 4-519,5 1 1,-1 0-9,1-5 0,3 0 754,-3 1 0,9-1 0,2 1 0</inkml:trace>
  <inkml:trace contextRef="#ctx0" brushRef="#br1" timeOffset="306">18943 7925 7882,'-7'0'-1607,"2"0"3976,5 0-1645,0 6 0,0 2 102,0 8 0,1 0-328,3 4 1,-1 1 56,5 4 1,-4 0 27,5-1 1,-3 3 13,3 1 1,-2-1-246,-3 2 0,-2-3-101,7-1 1,-6-1-325,1 1 1,-3-4 114,-1 0 1,1-6-372,4 1 329,-4-2-680,4-2 354,-5-5-160,0-1 614,0-6 1,-1 0-68,-3 0 0,1-6 63,-5-2 0,1-9-66,-1-3 0,-3-5-12,2-4 0,0-3 6,1-5 0,-2-4-209,6-1 1,0-4 87,4 0 1,0 2-108,0-1 1,0 6-81,0 2 1,9 5 30,4 7 1,3 2 54,1 2 0,-2 3 52,6 6 0,-2 4 167,2-1 0,1 7-34,-6-3 1,5 4 91,-5 1 0,0 6-160,-8 2 0,3 3 129,-3 1 1,-2 6-29,-2 3 0,-3 1-34,-1-1 0,-5 2-211,-4-2 1,-2 2 123,-1 2 0,-5 0-780,1 0 1,-5-1 378,5 1 1,-5-6-1050,4-2 0,1-3 646,3-2 1,5-4 876,0 1 0,5-7 0,-2 4 0</inkml:trace>
  <inkml:trace contextRef="#ctx0" brushRef="#br1" timeOffset="307">19278 7379 7860,'5'-12'560,"-2"4"159,5-1 0,1 7 329,3-2-681,-5 2 0,3 8 401,-6 2 0,5 9-303,0 3 1,-2 5 305,1 4 0,-1 1-297,1 3 0,3 7 75,-3-3 1,-1 3-151,2-2 0,-5 2-264,4-3 1,-5 3 78,1-7 0,1-3-230,-1-1 1,5-3-73,-5-1 1,4-6-80,-4-2 1,5-3-333,-5-2 1,1-4 27,-1 1-296,-2-7 484,9 4 1,-8-6 227,5 0 1,-4-1 121,4-4 0,0-7 177,5-9 1,-2-2-195,-3-2 1,3-4 396,-3 0 1,2-4 32,-2 4 1,3 6 876,-2 6-639,2 3 1,1 3-257,1 3 1,0 4-125,4 8 1,-3 3-132,2 5 0,2 5 27,-1 0 1,-1 5-519,-3-2 1,-2 0 248,-3 0 0,3-5-1659,-3 2 0,-1 1 860,1-2 0,-1 1-2037,1-5 1,4 1 434,-4-1 2436,-3 1 0,6-7 0,-4 0 0</inkml:trace>
  <inkml:trace contextRef="#ctx0" brushRef="#br1" timeOffset="308">17417 9438 7395,'0'-12'-1223,"-1"4"868,-3-1 438,2 1 260,-9-4 1,4 5 146,-5 3 0,0-2-166,-1 2 0,-3 1 106,-1 7 0,-4-1-55,5 5 0,-1 1-101,5 3 1,-2 0 13,-2 1 1,6 3-17,-3 1 0,5 5-15,0-1 0,1-2-3,3 2 1,3-5-18,-4 5 1,4-6-138,1 1 0,6-2 96,2-1 0,3-2-232,1-3 0,5 2-220,-1-6 1,6 4-215,-1-4 1,7 0-101,1-4 1,1-1-598,-1-3 0,-2 1 139,6-5 1,-5 1 1027,1-1 0,-3-3 0,5 4 0,0-6 0</inkml:trace>
  <inkml:trace contextRef="#ctx0" brushRef="#br1" timeOffset="309">17690 9649 7965,'-5'7'-974,"3"4"1,-3-8 1322,5 5 445,0-5 670,0 2-383,0-5-558,5 0 0,-2 0-111,5 0 1,-4-5-162,5-4 0,-1-2-308,4-1 0,1-2 112,-1-2 0,0-2-303,1-3 0,-1-2 221,1 2 1,-1-4-469,1-4 1,-1 3 7,0-3 0,-3 2 219,-1-2 1,-5 2 62,1-1 1,-3 1 54,-1 3 0,-5-1 98,-4 0 0,0 4 38,0 1 0,0 9 359,5-2-271,-6 9 36,3-1 0,-4 10 198,3 3 1,-2 9-108,6 4 0,-1 2 254,0 2 1,4 1-138,-3 3 1,2-2 79,2 7 0,0-1-56,0 4 1,6-1-85,2-3 0,-1 1-82,1-5 1,1-4-112,3-4 1,5-6-128,-1 1 0,1-2 66,-5-2 0,5-5-205,-1-3 1,5 2 85,-5-2 0,5 0-286,-4-4 1,3-1 137,-3-3 1,-1 1-13,-3-5 0,2-1 86,-3-3 0,4 0 2,-8-1 0,-1-1 239,1-2 0,-5 1-120,1-6 0,-3 6 249,-1-2-138,0-2 0,0 5 668,0-2-313,0 8-66,0-4-287,0 11 1,0-3 18,0 8 0,0 3 149,0 5 0,0 1-120,0-1 1,0 2 80,0 3 0,2-4-73,2 4 0,1-3-137,4-2 0,2 0 80,-3 1 1,-1-5-147,1 0 0,0-4 58,5 5 1,-1-6-61,0 1 1,1-3-161,-1-1 0,2-1-55,3-3 1,-4 1-252,4-6 0,-3 1 229,-2-4 0,1 4 119,-1-1 0,-1 1 66,-3-4 1,2-5 222,-6 1 1,4-1-144,-4 5 0,1-5 86,-5 1 1,0-5 370,0 4 1,0 5 61,0 4 900,0 5-585,0-8-397,0 9 1,1-3 503,3 5-329,-3 5 0,6 2-249,-3 6 0,-1 1 110,6 2 0,-5-2-302,4 2 1,-1-2 68,1-1 0,3 3-618,-3 1 1,3-1 315,2-3 0,-1-2-1258,1-3 0,-1 3 668,0-3 1,1-2-1114,-1-2 0,1 1-1,-1-1 1842,6 1 0,1-5 0,6 0 0</inkml:trace>
  <inkml:trace contextRef="#ctx0" brushRef="#br1" timeOffset="310">18968 9314 7883,'-7'-12'0,"-3"3"-1276,6 1 956,-6 5 1,-1-2 654,-5 5 0,-1 1 83,5 3 0,-2-1 27,-2 5 1,2 1-21,-3 3 0,4 1-158,0-1 0,5 0-28,0 1 1,5-1-12,-1 1 1,2-1-194,2 0 0,0-3 133,0-1 1,2-5-241,2 1 1,3 1-111,5-1 0,5 1 112,-1-5 1,6 0 3,-1 0 0,1 0 60,-1 0 0,1 0 135,-6 0 1,2 0 90,-1 0 282,-3 0-378,3 0 1,-6 1 142,-2 3 0,-4-1-36,-5 5 0,0-4-82,0 5 1,-5-1-361,-4 4 1,-3 1 150,-4-1 0,2-1-1053,-3-3 1,-1 3 561,2-2 0,3 0-1508,5-1 1126,0-2 933,1-6 0,1 0 0,6 0 0</inkml:trace>
  <inkml:trace contextRef="#ctx0" brushRef="#br1" timeOffset="311">19079 9029 7828,'0'-12'986,"0"5"0,2 2-276,2 10 495,-3 2-750,10 5 0,-8 6 220,5 2 428,1 4-650,-2 1 0,4 4 232,-3 0-430,3 0-92,-4 1 0,4-3-601,-3 6 389,3-5 0,2 7-1120,-1-7 1,-4 6 735,0-6 1,-1 1-1748,2-4 1,0-1 232,-5-4 1947,6-2 0,-3-5 0,5-1 0</inkml:trace>
  <inkml:trace contextRef="#ctx0" brushRef="#br1" timeOffset="312">19204 9339 7906,'-7'-12'-1014,"1"-1"1,7 2 1386,4 3 1,2-2 709,5 6 0,0-4-648,1 4 1,-1-2-220,1 2 0,3 3 110,1-3-1683,5 2 1020,-9 2 0,10 0-1008,-7 0 1345,6 0 0,-3-5 0,6-2 0</inkml:trace>
  <inkml:trace contextRef="#ctx0" brushRef="#br1" timeOffset="313">19625 9314 7840,'13'0'1511,"-1"0"-1346,1-5 0,-1 2-1,0-5 1,5 3-99,-1-3 1,2 0 291,-1-4-1048,-3 5 546,4-4 1,-6 4-302,0-6 27,1 1 1,-6 0-147,-3-1 346,-3 6 0,-1-4 35,0 3 0,-5 1 50,-4-1 0,-2 5 206,-1-1 0,-2 3-69,-2 1 0,2 0 98,-3 0 1,4 4 79,0 0 1,1 10 158,-1-2 1,1 5-22,0-1 1,5-2 101,2 2 0,0 4-179,1 0 1,0 0-223,4 0 0,4-3-560,0 4 1,6-6 342,-2 1 0,7-2-648,2-2 0,1-1 411,-2-2 1,-1-4 432,6-5 0,-6 0 0,3 0 0</inkml:trace>
  <inkml:trace contextRef="#ctx0" brushRef="#br1" timeOffset="314">19960 9203 7416,'0'-13'-1562,"0"1"1578,0 5-12,0 1 1,6 1 620,1 3-329,5-3 1,0 5 14,1 0 290,-1 0-307,1 0 1,-1 1 132,0 3 56,1 3-186,-1 0 0,5 4-43,-1-2-75,1-4 0,-5 6-295,1-3 168,-1 3 0,1 2-1049,-1-1 816,0 1 1,-3-2-985,-1-3 844,-5 3 1,2-8-269,-5 5 205,0-5 488,0 2 0,-5-1 846,-4 0 0,-2 1-525,-1-5 1,0-2 316,-1-2 1,1 0-262,-1-8 1,5 0-1086,0-8 1,5 1 442,-1-2 1,3-3-1221,1 4 1,5-2 151,3 1 1229,3-2 0,2 9 0,-1-4 0</inkml:trace>
  <inkml:trace contextRef="#ctx0" brushRef="#br1" timeOffset="315">20481 8992 7930,'0'-9'-26,"0"1"0,2 5 56,2-1 1,-3 4 323,3 4 1,2-1 620,-2 5-418,0 6-252,2 0 0,-5 5-150,3-2 0,2-2-308,-2 6 197,0-6 0,-4 7-273,0-6 1,0 1 210,0-5 0,0 5-2734,0-1 2752,0 1 0,0-5 0,0 1 0</inkml:trace>
  <inkml:trace contextRef="#ctx0" brushRef="#br1" timeOffset="316">20494 8892 7885,'-15'-31'-1049,"2"2"398,-2 3 314,14 6 269,-5 2 68,1 12 0,-2 6 0,-6 6 0</inkml:trace>
  <inkml:trace contextRef="#ctx0" brushRef="#br1" timeOffset="317">20705 8992 7965,'6'0'-1458,"4"1"2105,-6 3 0,2-1-147,-2 5 1,-3-4-207,3 5 0,-2-1-71,-2 4 0,1-3-86,3-1 0,-2 0 100,2 5 1,-3-5-186,-1 0 1,0-4-478,0 4 0,0-3 282,0 3-509,0-5-975,0 8 401,0-10 1226,6 5 0,1-8 0,5-2 0,-4-3 0,1-5 0,-3-2 0,3-3 0,0 4 0,-5-4 0,5-1 0,-5 2 0,1 0-454,0 8 462,-4-3 0,4 8 236,-5-5-141,6 5 133,-5-2 0,9 10-72,-6 4 0,2 0 79,-2 0 1,-1 2 159,5-3 1,-4 2 583,4-2-586,0 3 1,5-6 89,-1 4 1,1-4-504,-1-5 1,2 0 64,2 0 1,-2 0-406,3 0 1,2-1-18,2-3 1,-2-3-200,2-6 0,-2 2 277,2 3 0,2-3-82,-2 3 1,-3-6 6,-2 2 0,-2-8 34,-2 8 1,-1-3 331,-2 2 0,-2-3 0,-3-1 0,-3-1 0,3 2 0,-4 2 0,-4-3 0,-3 8 0,-5 1 0,-1 1 15,1-2 1,0 4-20,-1 5 24,1 0 1,-1 4-28,1 0 1,1 6 65,3-2 0,-2-1-40,6 1-16,0 0-3,4 5 0,0-1 0,1-1 48,3-2 0,3-3-40,6-1-4,-1-4 11,6 4-21,1-5 1,0 0 14,-2 0 1,-5-1-2,-3-3 1,2 3 5,-3-4 378,-2-1-34,5-1 1,-10-2 765,3 1 991,-3 5-879,-1-8-687,0 4 1,0-1 261,0 0 55,0 5-290,0-2 30,0 5 129,0 0 1,0 5-482,0 3 0,0 3-58,0 2 0,0-1 177,0 1 0,5 0-104,-1 4 0,1-3-34,-1 2 0,-1 2-68,5-1 0,-3 5 56,3-2 0,-4 0-113,4 0 1,-1 0 125,1 0 1,3 2-347,-2-5 1,2 4 93,1-5 1,-4 5 1,1-5 0,-1 1 5,4-5 1,-1 5-307,-2-1 0,2 1 13,-3-5 0,2 1-130,-2-1 0,3 1-75,-3-1 0,-1-1 171,1-3 1,-4 3-356,5-2 1,-7-3-272,3 3 538,-4-1 1,-2 4 150,-4 1 0,-1-1 76,-7 1 1,-5-1 287,-2 0 0,-5 1 136,-4-1 1,-3 5 1032,-5-1 1,4-3-668,0-5 1,0-4 872,-5 4 1,7-6-634,2-2 1,-2-7-995,2-10 0,6-3 160,7-9 0,2-7-446,1-5 1,6-6-465,3 1 1,4-2-968,4-2 0,9 2-699,8 3 0,3-2 542,5 5 1788,-3 7 0,10-7 0,-4 4 0</inkml:trace>
  <inkml:trace contextRef="#ctx0" brushRef="#br1" timeOffset="318">19266 4626 7920,'-40'-4'-1010,"2"0"0,4 0 876,9 4 134,0 0 0,-5 0 0,2 0 0,-5 0 0,0 0 0,-4 0 0,-6 0 0,5 0 0,-9 0 5,5 0-1087,-4 0 1082,1 0 0,-4 0 25,-1 0-24,1 0 6,-1 0 0,-4 0 116,0 0 0,-1 0-30,2 0 77,-4 0-70,1 0 0,-5 0-24,3 0 158,3 0-85,-11 0 0,6 0 1,-10 0 66,5 5-155,29-4 1,-1 0 0,-27 10-4,28-7 0,1 0-7,-30 1 1,30 0 0,-1 0-4,-30-1 14,30 1 0,0 0-976,-27 2 953,26-4 1,0 1-190,-26 7 188,27-8 1,-1 0 0,-28 10-20,30-7 0,0 0 0,0 1 0,0-1-162,-3 0 1,1 0 0,-32 7 326,3-1-154,32-3 0,-1 0 1,-27 5 28,0 2 0,-4-1 32,4 2-1106,-3-3 982,9 4 80,-5-6 0,9 2 105,-6 2 1,5-2-156,0 3 1,-3 0 48,3 0 0,-2 0-14,1-5 1,3 4-10,-3 1-9,3 5 1,1-3 1,1 2-117,-1 0 116,1-1 1,0 5-203,4 0 196,-3 5 0,8-6-4,-6 5-131,6-6 124,-3 7 0,6-3-8,0 2 0,4-2 477,0 6 1,1-4-355,-1 4-123,-3-5 0,10 3 275,-3-2 0,4-2-150,5 1 1,0 3 564,4-2 1,3 0-656,1-5 12,0 7-172,10-5 74,-3 4 1,5-6 484,0-4-640,0 4 170,5-5 0,2 6-118,6 0 125,4 0 0,3-1-8,5 1 1,-1-4 27,1-1-12,5-4 1,2 6 116,5-6-134,1 1-820,4-5 993,2 1-142,6-1 1,0 0-19,-1 1 198,6-1-168,-4 1 0,10-5 1,-3 0 197,3-5-92,-5 8 1,10-10 46,0 3-129,-30-3 0,0 0-764,1-1 0,1 0 820,2 0 0,0 0-54,30 0 1,-28 0 0,0 0 13,-3 0 0,0 0-97,3-3 0,1 0 80,-3 3 1,1-1-1,1-4 1,0 0 19,-3 3 0,1 0-154,4-3 1,1 0 124,-4 2 1,1 0 0,3-3 0,-1-1 103,0 1 0,-1 0-103,-1 0 1,0-1-6,2 1 1,-1 0 0,0 0 0,0 0-137,-2-1 0,0 1 0,0 0 1,0 0 165,0-1 0,0 1 0,-2 1 1,0-1 55,0 2 1,0 0-1,-1-1 1,0-1-53,-1 2 1,0 0-1,1-1 1,-1-1 9,0 0 0,0-1 1,0 1-1,-1 0-155,-1 0 1,1 0-1,0 0 1,1 1 109,-2 0 1,0 1-1,34-7-51,-34 7 0,0 0 0,31-7 45,-31 5 0,1 0 0,30-7-50,-31 7 1,0 0-358,30-7 418,-29 7 1,1 0-1,26-4-19,3-2 0,-2 6 10,-2-6-44,0 2 44,0-2 0,-6 1-5,-2 3 631,-3-3-520,-1 4 1,-2-6 446,-2 1-511,2 0-10,-4-1 0,0-1 14,-3-2 0,-2 2 216,-2-3 0,-4 4-241,0 0 37,-5 1 623,2-6 1,-1 3-577,0-6 0,0 5-22,-4-5 158,-6 0 306,5-4 1,-6 1-225,2-1-27,4 0-230,-11-5 1,5 2 502,-5-5 0,-2-1-300,-3-8 1,-2 2-71,-6-5 1,0-5-74,0-3 0,-7-3-114,-6 3 0,-2 4 260,-10-4-1966,-2 4 1636,-16-6 1,-4 6-516,19 23 1,-2 2 304,0 1 0,-3 2 172,-9-1 1,-2 1 0,0 3-1,-3 2-850,-6 1 0,-1 1 457,1-2 1,-2 3-862,-8 8 0,-2 2 1350,3-3 0,-1 1 0,-4 3 0,0 2 0,-1 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8:06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14452 14833 7907,'-25'0'0,"5"0"-677,-1 0 0,0 0 135,-3 0 272,-1 0 363,0 0-86,0 0 1,0 0 256,1 0-7,-1 0-89,5 0 1,-2 0 242,6 0 1,-1 0-132,5 0 750,5 0-217,-4 0-208,10 0 136,-5 0-63,6 0-235,0 0-460,11-5 194,3-2 0,16-1 228,3-1-188,14 1-374,4-4 0,14 5 218,-30 5 1,0 0-1,1-1 1,0 0 23,5 1 1,1 0 0,1 0 0,2 0-368,2 2 0,1 0 0,3 0 0,0 0 353,0 0 0,1 0 0,4-2 0,0-2-16,-3 0 1,2 0 0,5 1 0,2-1 27,-2 0 1,0 0-1393,5 0 1,1 0 1354,-19 0 0,1-1 0,-1 1 0,21-2 0,-1 1 45,-20 2 1,0 0 0,0 1-21,18-1 0,-1 0-283,4 0 1,-1 1 0,-4 1-1,0-1 377,1-2 1,0 0 18,2 3 0,-1-1-102,-5-4 1,0 1 0,5 4 0,1 1 58,-6-2 1,0 0 0,-1 1 0,0 0-76,-5 1 0,0 0 0,0 0 0,-1 0 127,-3 0 0,-1 0 1,0 1-1,-1 0-128,-4 1 1,-1 0-83,1-2 1,-1 1 97,-5 4 0,-1 1 0,2-3 0,-2 0-183,25 5 1,0 3 1046,-12-3 1,-3 3-1354,-10 2 0,-5-1 77,-3 0-253,-9-5 1446,-2 4-1175,-11-9-570,-1 3-468,-6-5 758,0 6-495,0-5 734,0 5 0,-7-6 354,-6 0 0,-10 5 0,-9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7:49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15333 13407 7812,'-8'-6'12,"0"-2"-1052,-1 3 389,2-6 259,-4 4 392,4-6 0,-5 2 207,0 3 0,3-3-113,1 3 1,0 1 332,-5-1 0,1 3-124,0-3 0,-1 4-38,1-4 0,-1 5-68,1-1 1,-2 3 182,-2 1 0,0 0 9,-4 0 1,3 5-59,-3 3 1,-1-1-106,-4 1 1,2 2-77,2 7 1,-2-4-71,2 4 0,-1 2 29,1 2 1,-2 2-115,2 2 1,-1 1 64,1 3 0,3-3-72,6 3 0,-5 3 101,1 1 1,1 3-179,6 1 1,-2 2-8,3 2 0,-1-2 96,0 2 1,0-2 38,4-2 0,1 0-6,4 0 0,0 0-49,0 1 0,0-3 47,0-1 0,6 0-37,2-5 1,3 0 4,2-4 1,3 0-5,1-1 0,5-4 3,-2-4 1,4-2-9,1-2 1,1-1-12,3-2 0,1-4 22,3-5 1,7 0-10,-3 0 0,3-5 10,-2-4 0,3-2 79,0-1 0,1-6-31,-5-3 1,0-3 5,0-5 1,0 1-101,1-5 0,-5 0 224,0-4 1,-1-2 49,1-2 1,-3 1-99,-5-6 0,0 1 204,-1-5 0,0 2-64,-4 3 0,-2-8 103,-5 4 1,-6-5-47,-3 0 0,-3 3-61,-1-3 0,-1 3-129,-3 2 0,-3-1 30,-6 1 1,-5 6-31,-2 6 1,-9 5 62,-4 7 1,-3 6-419,-1 2 1,-2 9 153,-2 4 1,-2 4-779,-2 4 1,-4 6 434,4 10 1,1 2-1018,-2 11 1,6 5 381,-1 3 1,2 4 113,2-3 0,11 5 12,5-2 0,7 3 914,6 2 0,7 4 0,5 2 0,-1 5 0,-2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7:49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16003 11038 8034,'0'-12'0,"0"3"0,0 1-1041,0-1 535,-6 3 266,5 0 1,-4 1 534,5 4 17,0-5-247,0 6 899,0 0 0,0 6-690,0 2-108,0 3 1,0 7 17,0 2 1,0 8-102,0 1 1,0 5 76,0-1 0,0 7-235,0 2 0,0-1 147,0-4 0,4 6-268,0 3 0,0-4-319,-4 0 1,0-2 268,0 1 1,0-7-364,0 4 0,0-11 229,0-2 1,0 0 379,0-5 0,0-2 0,0-1 0,0-8 0,0 0 0,-6-1 0,0 4 0</inkml:trace>
  <inkml:trace contextRef="#ctx0" brushRef="#br0" timeOffset="1">15792 11633 7879,'-7'-5'-509,"0"2"-636,3-5 1036,3 5 170,-5-2 534,6 5 771,0 0-925,6 11 0,-4-3-95,7 8 0,-5 4-266,4 0 1,-4 4 40,5 1 0,-5 1-126,4 3 0,-1-3 103,1 3 0,3-3-48,-3-1 0,-1 0-21,2-1 0,-1 0-121,4-3 0,-3 1 16,-1-6 1,0 1 1,4-5 1,-3 0 245,-1 1 0,0-5-15,5 0 0,-5-5 85,0 1 1,1-2-116,3-2 1,4-6 28,1-2 0,4-7-120,-5-2 1,2-3 46,-1 3 0,-2-5-353,6 1 1,-6 3 164,1 2 1,2-2-741,-1 1 0,-1-3 85,-3 3 1,-1 1-151,0 3 1,1 2 909,-1 3 0,1-9 0,-1 4 0</inkml:trace>
  <inkml:trace contextRef="#ctx0" brushRef="#br0" timeOffset="2">15742 10071 7916,'-19'0'-786,"1"0"0,10 0 934,0 0 0,5 5 671,-1 3 0,2 4-371,2 0 0,0 2-162,0 2 1,6 4-233,2 4 0,3 5 57,2 0 1,3 4-196,1-4 1,1 0 1,-2-4 0,-2-2-29,2-2 1,0-3 128,0-6 1,-2-1-20,2-2 0,0-4 27,0-5 1,-1-1 2,6-3 1,-4-5-13,3-7 0,-5-3 14,2-6 0,-1 0 127,-3 0 1,1-1 8,-10-3 0,4 3 92,-4-3 1,-1 1-163,-7-1 1,-4 3-29,-9-3 0,-4 3-504,-8 1 1,3 7 234,-3 6 1,-1 1-983,1 7 0,-4 11 161,4 9 1021,0 6 0,4 14 0,0 3 0</inkml:trace>
  <inkml:trace contextRef="#ctx0" brushRef="#br0" timeOffset="3">13050 11943 7880,'-1'-6'-1518,"-3"1"1518,3 4 0,-5 1 0,6-5 0,0 3 0,0-3 0,-5 5 0,3 0 0,-9 0 0,10 0 0,-5-6 0,1 5 0,3-5 0,-9 6 0,4 0 0,-1 0 0,0 0 0,4 0 0,-5 0 0,5 0 0,-4 0 0,4-1 0,-4-3 0,4 2 0,-5-2 0,5 3 0,-4 1 0,4 0 0,-5 0 0,5-2 0,-4-2 0,4 3 0,-4-3 0,4 2 0,-5 2 0,5 0 0,-4 0 0,4-1 0,-5-3 0,1 3-173,-4-5 1,1 5 293,2-3-33,-2 2 1,5-5-56,-7 3 0,5 3-14,0-3 1,3 2 23,-3 2 1,4-4-24,-4 0 0,4 0 26,-5 4 1,5 0-45,-4 0 1,4-4 7,-4 0-23,-1-1-8,-3 5 37,-1 0 1,1 0-40,0 0 0,3 0 35,1 0 1,4 0-34,-4 0 1,4 0 30,-5 0-31,1 0 16,-4 0 4,-1 0 1,1 0-2,-1 0 0,5 0 3,0 0 16,0 0 1,-5 0-16,1 0 0,1 2 56,3 2 1,-4-3-36,4 3 1,-3-2 54,-1-2 0,4 1-37,-1 3 0,1-2 7,-4 2 1,3-3 65,1-1 0,0 0-69,-5 0 1,1 0 280,0 0-267,-1 6 1,1-5 51,-1 3 1,1-2 38,0-2-143,-1 0 1,1 4 40,-1 0 1,1 0 37,-1-4-47,1 0 0,0 4 17,-1 0 0,1 0-97,-1-4 0,2 2 75,3 2 1,-3-3-66,3 3 0,-3 2 60,-2-2 0,1 0-46,0-4 15,-1 6 0,1-5-5,-1 3 1,1 2 3,0-2 1,-1 1 10,1 0 1,4-4 47,-1 3 1,2-1-44,-1 1 0,-3-3-8,3 3 1,1-2 10,-1-2 0,3 4-29,-3 0 0,4 0 0,-4-4 1,4 4 23,-5 1 0,5 0-23,-4-1 0,4-2 14,-4 2 1,3 1-8,-3-1 1,4 0 3,-4-4-1,5 6 1,-7-3 2,6 5 0,-5-5-32,2 8-3,-6-4 25,1 5-1,-1 0 8,1 1-10,0-1-122,-1 1 125,1-1 0,4-4-1,-1 1 0,7-5 36,-3 4-37,-1-5 0,3 6 25,-5-4 1,5 0-24,-1-1 0,1-2 34,-1 2-26,2 3 0,-5-2 5,3 3 1,3-1-2,-3-3-2,2-2 0,1 7-1,-3-4 0,3 0 0,-4-1 0,4-1 34,1 5-32,0-5-2,0 8 5,0-4-4,-5 5-1,3 1 0,-3-1 17,5 1-1,0-1 29,0 0-36,0 1 56,0-1-48,0 1 26,0-1 0,1-4-30,3 0 1,-2-3 6,2 3 1,-3-4 0,-1 4 0,1-4 13,4 5-20,-4-7 1,6 8 4,-3-6 0,-3 2 22,3-2 0,2-1-6,-2 5-21,0-5 5,2 8 0,-5-9-19,3 7 1,2-5 18,-2 4 0,1-5-36,0 1 27,-4 3 0,6-2 1,-3 4 0,-3-2 27,3-3 0,-1-3-14,1 3 5,-2 3 1,5-1-8,-3 2 0,-3-1 1,3-3 1,2-1-3,-2 5 1,1-5 7,0 1-33,-4 3 0,6-5 23,-3 7 0,-3-5 31,4 4-35,1-5 0,-4 4 1,2-3-1,3-3 1,-4 9 49,5-6-33,-5 0 1,3-4 35,-1 0-29,-4 6 1,6-5-16,-3 3 1,-3-1-26,4 1 27,1-3 0,-3 5-20,5-6 1,-3 0 5,3 0 0,-4 0-1,4 0 1,-4 0-14,5 0 1,-5 1-4,4 4 1,-4-4 10,4 3 1,-3-3 1,3-1 1,-4 0-1,4 0 12,1 0-22,3 0 0,0 0 7,1 0 1,-5 0-27,0 0 14,1 0 1,3 0 9,0 0 1,-3 0-14,-1 0 10,0 0 1,5 0-2,-1 0 0,-4 0-1,1 0 0,-1 0 2,4 0 0,1 0 0,-1 0 0,-4 0 7,1 0 0,-5 0 0,4 0 0,-4 0 58,4 0-58,1 0 67,3 6-64,0-5 1,1 5 73,-1-6 1,-3 1-77,-1 3 1,-4-2 18,4 2-12,1-3 0,3-1 0,0 0 0,1 0-11,-1 0 1,-4 0 12,1 0 0,-1 0-57,4 0 50,1 0 1,-1 0-17,1 0 0,-5 0 1,0 0 1,0 6 0,5-5 9,-1 3-7,1-2 1,-1-2 51,0 0-48,1 0 1,-1 0-5,1 0 0,-1 0 7,0 0 0,1 0-4,-1 0 0,1 0 1,-1 0 0,-4 0-1,1 0 0,-1 0 6,4 0 0,1 0-4,-1 0 1,0 0-13,1 0 11,-1-6 0,1 5-5,-1-3 0,-4 2 8,1 2-11,-1 0 6,4 0 1,1 0-2,-1 0 1,-4 0-1,1 0-2,-1 0 6,4 0 1,1-1-4,-1-3 1,-4 2 157,1-2-141,-1 3 110,4 1-110,1 0 0,-1 0 15,1 0 0,-5 0-27,0 0 0,0 0 23,5 0 0,-5-2-56,0-2 0,1 3 62,3-3-13,0 2 1,1 2-12,-1 0 1,-3-4 6,-1 0 0,-4 0 14,4 4 0,-4 0 1,5 0 1,-5 0-30,4 0 1,-4-4 39,4 0-36,-5 0 0,7 2 31,-6-2-31,6 3 0,-5-6 7,3 3 0,-1 2 12,-3-2 0,-1-1-11,5 1 0,-3-2-3,3 2 1,-4 3-1,4-4 0,-4 0 7,5 1 0,-5-5 4,4 5-7,-5-5 0,6 6 6,-4-5 1,3 4-11,-4-5 1,2 6-5,-2-1 0,-2-1 19,7 1 14,-7-6-26,9 3 0,-8-4-43,5 3 107,-5-3-52,8 4 89,-9-5 0,5 1-75,-3 2 46,-3-2 1,6 4-43,-3-5 1,-3 4-40,4-1 1,-4 5-1,-1-4 0,1 1 33,3-1 0,-2-3-22,2 3 1,-3 1 5,-1-2 0,2 1 124,2-4 1,-3 3-119,3 1 0,-2 0 106,-2-4 0,0-1-111,0 1 1,0-1 1,0 1 1,0 0 4,0-1 1,-2-3 24,-2-1 0,3-4-67,-3 5 1,-2-6 52,2 1 0,-6 2 7,2-2 0,1 6-24,-1-2 0,1 0 186,-1 0 0,-3 0-29,3 5 0,-2 0-41,2-1 1,-3 5-176,2 0 1,-6 4 81,-1-5 0,-1 7-394,5-3 0,-2 3 175,-3-2 0,2 2-105,-5-2 1,-1 4 54,-4 4 0,2-1-597,2 5 0,-2 0-167,2 5 1,-3 1-1401,0 2 2385,-7 3 0,0 17 0,-7 3 0</inkml:trace>
  <inkml:trace contextRef="#ctx0" brushRef="#br0" timeOffset="4">4081 11534 7870,'-5'-7'-524,"2"-2"-66,-5 5 1,4-5 563,-5 5 69,7 0 1,-5 3 1352,3-4-465,2 4-549,-3-4 1,3 5-139,-2 0 0,3 1-247,-3 3 0,2 3 86,2 5 1,0 2-367,0 3 0,0-2-160,0 6 1,4-1-413,1 5 0,4 0 175,0 0 680,7-1 0,3 1 0,6 0 0</inkml:trace>
  <inkml:trace contextRef="#ctx0" brushRef="#br0" timeOffset="5">5496 11621 7929,'-7'-7'-1274,"-4"2"847,9-1 252,-3 5 200,5-5 0,0 5 934,0-3-632,0 2 0,0-5 91,0 3 1,5 2-118,4-7 1,3 5-27,4-4 1,0 4-35,4-5 1,-3 7-182,4-2 0,-6 1-132,1-1 0,2 2 155,-1-2 1,-1 3 12,-3 1 1,-1 0-123,0 0 0,-3 4-333,-1 0 0,-1 6 169,1-2 0,-2 3-176,-6 1 1,0 6 133,0 3 0,0-2-86,0 2 0,-2 0 90,-2 3 0,1 0 55,-5-3 0,4 1 64,-4-6 1,4 5-87,-5-5 258,7 1 0,-4-5-10,6 1 42,0-6 1,0-1-39,0-1 1,1-4 59,4 3 1,1-3-91,7-1 1,-1-4-59,1 0 1,3-5-303,1 0 0,5-2 110,-2-1 1,0-1 66,0 1 156,1 5 0,9-9 0,2 2 0</inkml:trace>
  <inkml:trace contextRef="#ctx0" brushRef="#br0" timeOffset="6">7232 11646 7902,'0'-13'-1325,"0"5"662,0 0 703,0 0 0,2-3-11,2 2 1,3-2-7,5 3 0,-2 1 4,2-1 1,-2 5 208,6-1 1,0-2-110,0 2 1,-2 0-63,2 4 0,-6 0-122,-2 0 0,-1 2 83,1 2 0,-1 1-221,-2 3 1,-4 3 77,3-2 1,-3 6 15,-1 1 1,-1 2 32,-3-1 1,1-2 18,-5 6 1,4-6 24,-5 1 1,7 2 22,-2-1 11,-3-1 1,5-7-65,-2-1 167,3-5-111,1 2 0,4-6 14,0-3 1,6 1 33,-2-5 0,3 4 104,1-5 1,2 7 26,3-3 1,-3 0-92,2 1 1,2 0 48,-1 4-69,5 0 0,-9 0 24,4 0-7,-3 0 0,-3 1-99,-3 3 0,-3-1 34,-5 5 1,0 0-106,0 5 0,-5 3-164,-3 1 0,-3 5-80,-2-1 1,-1-2 153,-2 2 0,2-5 173,-2 5 0,2-1 0,-4 5 0,-1 0 0</inkml:trace>
  <inkml:trace contextRef="#ctx0" brushRef="#br0" timeOffset="7">9093 11522 7899,'0'-14'-1691,"0"-3"1540,0 11 1,0-3 420,0 1 155,0 5-36,0-2-140,0 5 1311,0 0-1320,0 5-314,0 2 202,-5 6 0,3-1 179,-2 0-384,3 6 13,-5-4 0,5 5 116,-3-2 1,-2-2 114,2 6-281,-6-6 70,9 8 0,-9-8 149,6 6-230,-5-6 72,7 9 1,-7-9 107,4 6-427,1-6 227,4 3 1,-4-5-560,0 4 368,0-9 146,4 9-585,0-10 476,0 0 1,1-2 298,3-5 0,3 0 0,6 0 0,-1 0 0,1 0 0,-1-5 0,0-2 0,1-6 0,5-5 0,1-1 0</inkml:trace>
  <inkml:trace contextRef="#ctx0" brushRef="#br0" timeOffset="8">9168 11745 5759,'0'7'448,"0"4"189,0-4 0,5 5 314,3 1-609,-2-1 0,5 5-184,-3-1 0,-1 6-261,1-1 0,1-3 99,3-2 0,0 2-163,1-1 1,-1-2 198,1-7-1393,5 3 1361,1-9 0,11 9 0,2-5 0</inkml:trace>
  <inkml:trace contextRef="#ctx0" brushRef="#br0" timeOffset="9">10495 11658 7911,'0'-7'-1763,"0"-4"1543,5 10 237,2-10 0,6 10 56,-1-11-54,1 11 0,0-9 18,4 6 193,-3-5-203,4 7 1,-5-3 26,4 5-170,-3-6 0,4 5 61,-6-3-189,0 2 250,1 2 1,-5 0-161,0 0 154,-5 0 0,3 0 0,-6 0 0</inkml:trace>
  <inkml:trace contextRef="#ctx0" brushRef="#br0" timeOffset="10">10545 11671 7911,'-13'6'-538,"1"4"-68,-1-6 1,5 5 428,0-5 0,0 4 211,-5-4 1,5 6-15,0-2 33,5 3-40,-8 1 0,5-3 4,-2-1-5,-3 0 1,10 5 92,-4-1 1,4 0-83,1 1 1,0-5 30,0 0 0,0-3-19,0 3 1,0-4-12,0 4 0,1-5 14,4 1 0,2-3 124,5-1 1,0 0-91,1 0 0,1 0 10,2 0 1,-1 0-51,6 0 0,-5-1 25,5-3 0,-6 3-89,2-4 89,2 4 0,-5 1-30,2 0 14,-2 6 0,-3-4 2,-2 7 0,-4-5 8,-5 4 1,0 0 8,0 5 1,-5-1-225,-4 0 1,-3 1 68,-5-1 1,4 1-358,-4-1 0,-1 0 178,2 1 0,-2-1 274,1 1 0,3-1 0,-4 0 0,6 1 0</inkml:trace>
  <inkml:trace contextRef="#ctx0" brushRef="#br0" timeOffset="11">12418 11050 7975,'-2'-8'0,"-2"0"-664,3 0 0,-6 1 143,3 3 261,2-3 453,-9 5-163,5-3 397,-7 5-222,1 0 1,-1 1 13,1 3 121,0-2-139,-1 9 1,1 0 22,-1 5 17,1 6 0,0-2-28,-1 5-93,1-1 0,3 2 101,1 3 1,5-2-291,-1 2 71,3-3 0,1-6 0,0 1 1,1-6-164,3 2 1,3-3-39,6-2 0,3-5 81,1-3 0,3-3 13,-3-1 1,5 0 50,-1 0 1,1-1-126,-2-3 0,3-2 116,-7-2 1,-4-3 122,-3 3 1,-7 1 29,3-1 34,-4-1 0,-7 1-413,-2 0 1,-8 5 99,-5-1 1,2-2-276,-2 2 1,4 2 463,-3 6 0,5 3 0,-9 5 0,5 0 0</inkml:trace>
  <inkml:trace contextRef="#ctx0" brushRef="#br0" timeOffset="12">13968 11534 7944,'-11'-1'-1750,"3"-3"1406,-3 2 419,4-3-50,0 5-4,-4-6 3,10 5 8,-5-5 352,6 6 101,0 0 0,6 0-204,2 0 0,5 0-107,3 0 0,3 0 2,6 0 1,0 0 4,0 0 0,4 0-45,0 0 0,4 0 0,-4 0 0,4 0-94,-4 0 1,0 2 47,-4 2 0,-5-1-108,1 5 0,-6 0 117,2 5 1,-8-1-9,0 0 1,-7 6-40,2 3 0,-8 0 45,-4 3 1,-8 0-199,-5 9 0,-4-4 109,-4 4 1,2-1-759,-7 1 0,11 1-302,-2-5 1,5 4 1051,-1-4 0,3 0 0,6-4 0</inkml:trace>
  <inkml:trace contextRef="#ctx0" brushRef="#br0" timeOffset="13">15395 11398 8002,'-7'0'-2244,"-4"0"2326,10 0-75,-10 0 1,8 0 7,-5 0-6,5 0 1,-4 1 8,3 3 52,3-2-60,-5 3 1,7-1 145,4 0 0,0 2-84,3-2 1,5-3 294,-1 4 1,1-3-98,3 2 0,-1-2 53,2 2 0,-3 1-48,2 0 0,2 3-108,-1-4 0,-1 4-8,-3-4 0,-1 6 4,0-2 0,1-1-230,-1 2 91,1-1 1,-2 4-125,-3 1 0,-3-1 50,-5 0 0,0 1-88,0-1 1,0 1 53,0-1 1,-5 5-114,-3-1 1,-2 1 71,2-5 0,-7-1 58,2-3 0,-2 3-73,3-2 1,-2 0 9,-3 0 1,3 0 103,-2-5 0,2 2-148,2-2 279,-1-3-121,1 5 1,1-12 114,3-2 1,1-3-9,3-1 0,2-1-38,-2 1 1,4-5 11,4 1 1,3-6-41,5 1 1,2-2 121,3-2 0,1 0-107,2 0 1,2-4 207,-5 0 0,0 2-114,-5 6 1,-1-1 158,-3 5 0,2-3-141,-6 3 0,-1 1-62,-7 3 1,-5 1-158,-7 0 1,-3 5 124,-6 3 1,-1 2-648,-3 2 0,2 7 310,-2 5 1,3 2-729,1 7 0,2 0 204,2 3 803,3 1 0,6 5 0,0 2 0</inkml:trace>
  <inkml:trace contextRef="#ctx0" brushRef="#br0" timeOffset="14">17529 11559 7914,'7'-12'-536,"-2"-1"-669,-5 1 804,0-1 520,0 1-109,0 5 1,-1-3 7,-3 6-7,-3-5 0,-6 7 1,1-2 0,0 3 3,-1 1 1,-1 0 32,-2 0 0,2 1-33,-2 3 1,-2-1 72,1 5 1,1 1-27,3 3 0,-3 0 4,-1 1 1,2 3-18,7 1 0,-3 1 1,2-2 1,0-2-23,0 3 1,4 1-8,5-2-32,0 1 45,0-5 1,1-1-95,3-3 0,3 2 74,6-6 0,-1 0-54,0-4 0,2 0 27,3 0 0,-2-1-99,6-3 0,-2-3 25,2-6 0,1 1 66,-6 0 0,2-5 37,-1 1 0,-4-7-44,4 3 1,-7 1 168,-2-2 0,-4 4 447,4-3-324,-5-1 0,3 2 76,-6-5 0,0 9 163,0-6-410,0 12 658,0-8-154,0 10-754,0 0 470,0 2-169,0 5 1,0 5-1,0 5 385,0 5-399,0 5 0,0 6 0,0 3-79,0 4-13,5 3 0,-2 1 1,4 0-1,-2-1-712,-2-3 439,4 3 1,-4-6-774,5 3 1,-4-1 26,4-3 1,-4-3 0,5 3 980,0-3 0,2-7 0,7 5 0,2-5 0</inkml:trace>
  <inkml:trace contextRef="#ctx0" brushRef="#br0" timeOffset="15">18707 11435 7927,'-7'-12'-992,"2"-1"503,5 6 135,0 2 905,0 5 276,0 0-390,5 0 0,-2 5 213,5 4-503,-5 7 1,7-1 181,-6 6-614,0 0 291,-4 3 1,1 1 0,2 0-628,1 0 308,1 0 222,-5-1-436,0-4 0,4 2 1,1-4-38,2 1 372,1-4 1,1 3 191,-1-6 0,0 1 0,5-1 0,-7-5 0,11-1 0,-3-6 0</inkml:trace>
  <inkml:trace contextRef="#ctx0" brushRef="#br0" timeOffset="16">19017 11584 7416,'-4'-13'-1466,"0"1"1481,0 5 192,4 2 1,0 6-1,0 3 117,0 4 224,0 3-287,0 7 1,0-3 49,0 6-109,0 0-81,0-2 0,0 3-149,0-5 0,1 3 76,4-3 1,-3-2-41,7-7 0,-1 2 82,4-6 1,5 0-119,-1-4 1,5 0 99,-4 0 1,5-5-162,-2-4 1,4-2 74,1-1 0,-6-6 76,-3-3 0,-2-1 178,-1 2 0,-7-4-117,-1 4 1,-4-4 32,-1-1 0,-7 5-71,-5-1 0,-8 6-778,-9-2 132,3 4 1,-8 6-1,3 4-988,0 6 1120,-2 4 429,1 10 0,2-3 0,5 15 0,0-3 0</inkml:trace>
  <inkml:trace contextRef="#ctx0" brushRef="#br0" timeOffset="17">20469 11621 7877,'-7'-6'-1216,"1"5"1723,6-4 1,0 7 100,0 7-238,0-1-118,6 15 0,-5-8-335,3 6 72,-2 0 1,-2 4-104,0-1 1,0 1-280,0 0 1,0-4 162,0-1 1,1-3-83,3 4 1,3-6-110,6 1 1,0-3 420,4-5 0,-3-3 0,15-5 0,-3 0 0</inkml:trace>
  <inkml:trace contextRef="#ctx0" brushRef="#br0" timeOffset="18">20705 11633 7877,'-20'-19'-1782,"4"3"1649,2 2 157,2 7 1,3-3 487,1 6 0,5 1-140,-1 7 0,3 3-78,1 6-524,0 5 337,0 1 0,1 10 0,2 0 260,1-2-1367,6 0 724,-3 3 1,4-4 152,-3 3-176,8-3 0,-7-5 299,7 0 0,3-1 0,1 5 0</inkml:trace>
  <inkml:trace contextRef="#ctx0" brushRef="#br0" timeOffset="19">22020 11633 7926,'-2'-12'-245,"-2"0"0,3-1-825,-3 1 749,2 5 1303,2-4-352,6 9-48,-5-3-335,10 5 0,-8 5 0,4 5 252,-2 5-195,5 5-140,-9 4 1,5 3-428,-6 2 0,0-2 242,0 6 1,0-1-881,0 1 1,1 1 489,3-5 0,-1 0-3,5-4 0,6-2 414,7-2 0,2-3 0,2-6 0</inkml:trace>
  <inkml:trace contextRef="#ctx0" brushRef="#br0" timeOffset="20">22193 11708 7940,'-7'-19'0,"2"1"-1004,10 0 690,2 4 1,7 0-63,3 6 1251,2 5-509,0-8 1,5 6 726,-4-4-522,9 4-553,3-1 583,5 5-266,0-5 1,-4 6-51,0 0-138,1 6 0,-4-1 0,-4 5-205,-4-2 0,-7 5-18,2 3 0,-8 1 10,0-5 0,-6 5 0,1 1-127,-3 1 125,5 2-33,-5 3 282,4-4 1,-5 3 0,0-2-164,0 2 152,0 2 1,0-4-1,0-2 165,0-1-291,0-2 1,2-3 60,2-1-43,3 1 1,2-6 0,3-3-1,3-3-113,3-1 0,2 0 1,6-1-383,3-3-680,3-3 0,1-6 139,0 1 688,-5-1-1314,8 1 1267,-10 5 0,3-2 333,-9 4 0,0-2 0,-4-1 0,4-6 0</inkml:trace>
  <inkml:trace contextRef="#ctx0" brushRef="#br0" timeOffset="21">12492 8000 8022,'-5'-13'-1693,"3"6"1411,-3-4 0,5 10 282,0-5 0,-6 6 0,5-5 200,-10 3 7,10-3-183,-11 5 0,6 0 219,-7 0-1,1 0-193,-1 0 13,1 0 245,-6 5-120,4 2 1,-8 2 71,6-1-169,-1 0 1,16-7-77</inkml:trace>
  <inkml:trace contextRef="#ctx0" brushRef="#br0" timeOffset="22">12305 8911 14327,'5'2'7,"-1"2"166,5-4 1,-1 0-90,4 0 0,1 0-23,-1 0 0,5-4-114,-1 0 0,6-6-178,-1 2 1,-2 1-13,2-1 1,0 0-268,3-5 1,-3 2-532,0 3 1,-5-3 433,5 3 0,-6 2-275,2 2 0,-4-1 332,0 0 0,-1 1 550,1 4 0,-1 0 0,1 0 0</inkml:trace>
  <inkml:trace contextRef="#ctx0" brushRef="#br0" timeOffset="23">12902 8235 7463,'0'-8'-1706,"0"0"1706,0 5 0,0-3 0,0 1 0,-2 3 0,-2-2 0,3 3-1,-5 1 1,6 0 6058,0 0-5877,0 5 1,0 2 334,0 6-232,0-1 1,4 5-68,0-1 1,2 1-105,-2-5 0,-3 5 88,4-1 0,-3 1-174,3-5 1,-4 5 18,3-1 0,-1 1 42,1-5 1,-3 1-193,3-1 0,-1-1-2,1-3-697,-2 3 356,3-4-718,-5 6 0,2-7-106,2-1-1307,-3 2 2110,10-6 1,-4 4 467,5-5 0,6 6 0,2 1 0</inkml:trace>
  <inkml:trace contextRef="#ctx0" brushRef="#br0" timeOffset="24">13361 8620 5978,'0'18'400,"-6"-5"0,3 7 1096,-5-4-978,0-2 0,-5 9-531,1-3 93,0 4-493,-6 1-641,4 0 786,-4 0 0,7-2-468,3-2 736,2 2 0,6 2 0,0 7 0</inkml:trace>
  <inkml:trace contextRef="#ctx0" brushRef="#br0" timeOffset="25">13857 8111 6595,'0'-12'-420,"0"-1"1,0 5 419,0 0 0,-2 5 0,-2-1 124,3 3 0,-10 1 21,3 0 1,1 5 112,-2 3 0,1 3 4,-4 2 0,-1 1-125,1 2 1,4-1 74,-1 6 0,3 0-82,-3 3 1,4 3-63,5 1 1,0 3 85,0 2 0,0 1-243,0-5 1,5 0 53,4-4 0,2-2-177,1-2 1,0-3-96,1-6 1,1 1 123,2-1 1,-1-5-42,6-3 0,-5-2 77,5-2 1,-4 0-18,3 0 1,-3 0 48,4 0 1,-6-6 185,1-2 1,-2-3-147,-2-2 1,-5 5 362,-2 0 1,0 0 252,-1-5 0,-1 2-273,-7 3 1,-4-3 2,-9 3 1,-2-2-54,-6 2 1,-1-2-332,-3 6 1,1 0 94,-5 4 0,6 0-147,-2 0 0,2 5 61,3 4 0,4 6-598,4 1 1,2 1 363,2-5 1,5 1 337,3-1 0,2 0 0,2 1 0,0-1 0,6 1 0,1-1 0</inkml:trace>
  <inkml:trace contextRef="#ctx0" brushRef="#br0" timeOffset="26">14192 7888 8003,'-7'-6'-564,"-4"5"-71,3-3 1,1 1 211,-2-1 423,7 3 0,-9-5 253,9 6 435,-3 0-202,5 0-195,0 0 1,7-1-40,5-3 1,5 1-139,3-5 1,4 5 29,-4-1 0,4-2-120,1 2 1,-1-1 131,1 0 0,0 4-157,0-3 1,-2 2 105,-2 2 1,-3 0 74,-6 0 1,1 0 7,-1 0 133,0 0 1,0 2 7,-4 2 0,1-1 22,-4 5 1,-1-4-5,-4 4 1,4 1-124,0 3 1,0 0 10,-4 1 0,4-1-38,0 1 1,1 0-33,-5 4 1,4-2-81,0 6 0,0-2 100,-4 2 1,0 2-146,0-2 1,4 2 75,0 2 1,2 0-15,-2 0 0,-1 0 29,5-1 1,-4 5-115,4 0 1,-4 0 107,5-4 1,-1 0-19,4 0 1,1-1-38,-1 1 0,1 0 12,-1 0 1,0 0-182,1-1 1,-1-3 65,1 0 0,-1-6-112,0 1 1,1-2 111,-1-1 0,-1-1-1,-2 0 0,-3 1 141,-1-1 247,-4 1-227,4-1 0,-6 0 252,-3 1 0,-7-1-158,-6 1 0,-6-1-85,-2 0 1,-4 1-336,-4-1 1,-3 2 121,3 3 0,1-8-239,-1 4 0,6-5-403,-2 0 1,7 2-2114,1-6 393,6 0 2439,-3-4 0,6 0 0,-1 0 0</inkml:trace>
  <inkml:trace contextRef="#ctx0" brushRef="#br0" timeOffset="27">12778 17971 7775,'-9'-6'-1771,"1"-2"1644,0-3 1,-1 4 126,1 3 0,5-3 0,-8 6 0,9-9 0,-7 6 0,7 0 0,-9-2 0,4 5 0,-6-10 0,1 10 0,4-6 0,-1 3 0,7 2 0,-9-3 0,8 5 0,-5 0 0,5 0 0,-8 0 0,9 5 0,-7 6 0,5 6 0,-1 1 0,5-2 0,0-1 64,0 6 0,0 0 5,0 4 0,2-1 78,2 1 1,-1 0-74,5 0 0,-4 4-33,4 0 1,1 5 9,3-1 0,-4 2-24,1-2 1,-1 7 34,4-3 0,-1 3-69,-2-3 1,2-1 21,-3-3 0,2 1-18,-2-5 0,3-1-14,-3-7 0,2 1 37,-2-6 0,3 5 3,-3-5 1,-1 1-3,1-5 1,1-3-25,3-1 1,1-1 19,-1 1 0,2-2-56,2-6 0,4 0 53,4 0 1,1-2-4,0-2 0,1 1-20,3-5 0,-1 4 13,5-4 1,0 1-7,4-2 1,0 3 6,1 1 0,-4 4 51,3-3 1,-2-2-46,6 2 0,2-1 14,-2 1 1,5 1 12,-5-5 0,4 3 2,-3-3 1,3 4 62,-3-4 0,-1 4-73,-4-5 1,0 5 45,1-4 0,-1 1-32,0-1 1,-4-2-86,0 6 0,-4-6 78,4 2 1,-5 1-19,1-1 0,-3 4 41,-1-4 0,-5-1 0,1-3 0,-2 0-37,2-1 1,-3 2 6,-6 3 0,5-3 4,-1 3 1,1-4 4,-5 0 0,-3 1 113,-1 3-110,-5-3 0,6 8 227,-4-5-155,-1 5 10,-4-8-216,0 4 147,0-5 0,0-1-93,0 1 0,0-1 82,0 1 0,-4 0-100,-1-1 1,-4-5 74,0-2 0,3-4-76,-3-1 0,1 1 50,-4-1 0,-1 0 1,1 0 0,-1 0 13,1 1 0,-2-1-7,-2 0 1,2 0 101,-3 0 1,4 6-95,0 3 1,-5-2 85,-2 1 1,0 1-64,0 3 1,3-1 3,-4-2 0,5 2-32,-5-2 0,2 0-4,-2 0 1,-1 1-8,6-6 1,-5 4 29,4-3 1,-3 5-54,3-2 0,1 3 37,3 2 0,1 1 131,-1 3 0,-3-2-80,-1 6 0,1 0 28,3 4 0,-3 0-79,-1 0 0,-5 0 0,2 0 0,0 0-48,0 0 0,-1 0 80,-4 0 1,-4 4-130,0 0 1,-4 2 104,4-2 1,-5-3-35,1 3 1,-2 2-9,2-2 0,-3 1 56,3-1 1,-4-1-27,-4 5 1,2-3 4,-2 3 0,-3-1-122,-2 1 0,2 3 76,-2-3 1,5 2-89,-4-2 0,9 3 60,-1-2 1,8-3-190,0 3 0,8-5-123,4 4 1,4-5-121,0 1 1,5-3-239,0-1 737,5 0 0,-1 0 0,8 0 0,3-5 0,5-2 0</inkml:trace>
  <inkml:trace contextRef="#ctx0" brushRef="#br0" timeOffset="28">12542 7938 7392,'0'-7'-1642,"0"-4"1642,0 9 222,0-3 25,-6-1 327,5 5-83,-5-5-330,1 6 0,-2 0 236,-5 0 0,-1 0-78,1 0 1,-2 2-132,-3 2 1,2-1-120,-5 5 1,0 0 142,0 5 1,-4-2-245,4-3 0,0 3 54,0-3 1,4 2-101,0-2 0,2 2-2,2-6 0,-1 4 86,1-4 1,-1 2 102,1-2 1,4-3-38,0 3 373,5-2-205,-8-2 346,9 0-73,-3 0 161,5 0 1333,0 0-1851,0 5 0,0-2 336,0 5-339,0 1 0,0 3-6,0 0 1,4 5-16,0-1 1,2 2-20,-2-1 0,-3 2-10,3 6 0,2 0 76,-2 0 1,0 3-193,-4 1 0,4 5 93,0-6 0,5 3-118,-5-2 1,1-2 23,-1 6 0,-2-1 50,2 1 1,1-1 29,0-3 0,3-3-95,-4 3 1,1-3 59,0-1 1,-3-2 21,7-2 1,-7 1 33,3-5 1,-3 3-41,2-3 0,-2 3 51,2-3 0,-3-1-50,-1-3 1,4-1 0,1 1 0,-1-5-61,-4 0 0,0 0 65,0 5 1,0-5-53,0 0 96,5-5-125,-3 8 34,3-9 1,-1 4-41,0-1 1,2-4 68,-2 3 0,-1-2 1,5-2 1,0 0-20,5 0 0,1-2 16,2-2 1,-1 1-11,6-5 0,-5 4 1,5-4 0,-4 1-35,3-2 0,-4-2 36,0 3 1,2 1-191,-1-1 0,-1 4-204,-4-4 0,1 3-271,-1-3 0,-3 5-2399,-1-1 2276,0-3 0,3 5-1036,-3-7 1,-1 7 66,-3-3 1732,-2 4 0,9-4 0,-4-2 0</inkml:trace>
  <inkml:trace contextRef="#ctx0" brushRef="#br0" timeOffset="29">9416 8620 8044,'-13'0'-718,"6"-6"0,0 5 255,3-3 834,3 2 154,-5 2 5,6 0 0,0 6 108,0 2 0,6 3-202,2 1 0,-1 6-143,1 3 1,1 7-63,3 1 0,-1 5-123,-3-1 1,2 1 91,-6 0 0,4 1-426,-3-2 1,3-1-621,-4 1 0,4-7 524,-4-1 1,2 0-775,-2-4 0,-3-3 210,4-2 886,-4-2 0,0-3 0,3-3 0,-2-2 0,3-6 0</inkml:trace>
  <inkml:trace contextRef="#ctx0" brushRef="#br0" timeOffset="30">9341 8756 8044,'0'-12'-928,"0"-1"0,2 1 713,2-1 1,3 2 213,5 3 1,2-1 0,2 4 0,0 1 796,4 4 0,-3 2-65,3 2 0,0 3-308,0 5 1,2 0-348,-5 1 1,0-1-118,-5 1 1,0 3-84,1 1 0,-2-1-168,-3-3 0,3-1-616,-3 0 1,3 1 428,2-1 1,-1-3 478,1-1 0,-1-5 0,0 2 0</inkml:trace>
  <inkml:trace contextRef="#ctx0" brushRef="#br0" timeOffset="31">9912 8558 8044,'-13'-7'-1870,"7"1"1576,-5 6 294,4 0 0,-2 6 18,1 2 0,0 9 115,-5 3 1,5-1-37,0 2 0,0 0-44,-5 4 1,1-1-265,-1 1 1,5-1 84,0-4 1,5 2 95,-1-5 1,3-1 29,1-3 0,0-6 0,0-2 0</inkml:trace>
  <inkml:trace contextRef="#ctx0" brushRef="#br0" timeOffset="32">9875 8595 8044,'0'-7'-1864,"0"-4"1649,0 10 0,1-4 215,3 10 0,-1-3 917,5 7 0,0 4-337,5 8 1,-5 2 183,0 2 0,-1 1-391,2 3 0,0 3-178,-5 5 0,5 5-685,-5-1 1,5 2 389,0-2 0,2-7-1064,1 4 1,1-9 655,-1 0 0,6-7-155,3-2 663,2-5 0,-4 3 0,-1-5 0</inkml:trace>
  <inkml:trace contextRef="#ctx0" brushRef="#br0" timeOffset="33">10569 8223 5755,'0'-9'0,"0"1"0,0-1 0,0-2 0,6-2 0,-5 1 0,3-1 0,-2 1 0,-2-6 0,4 3 45,0-6 1,0 5 93,-4-5 0,0 2-44,0-2 1,0-2 0,0 3 310,0 1-257,0-4-79,0 9 12,-5-4 0,3 5 25,-2 1 1,3 4 52,1 0-112,-6 5 106,5-3-249,-5 6-47,6 6 205,-5 1 0,2 5-111,-5 0 0,4 6 90,-5 3 1,5 3 31,-4 0 0,4 5-21,-4 0-13,-1 0 1,1-4-1,0 1-2,-2 3 1,-2-3-7,-5 3 0,3-3-26,-2-1 1,2-1 5,2-4 1,-5 4-62,1-4 0,-1-2 94,5-1-144,-1-3 114,1-2 0,-1-5 6,1-3-86,0-3 73,-1-1-8,6 0 1,-4-1-110,3-3 106,-3-3 1,3-7-46,-1-2 1,1-4-94,-4-4 1,4-1 49,-1 0 1,7 2-1,-3 0-215,4 3 317,1 5-58,0-3 0,1 5 177,4 1-173,-4 5 1,10 0 60,-3 3 0,-1 3 145,1-3 1,2 4-8,7 4 0,-4 1-104,4 3 0,1 5 282,-2-1 0,5 1-78,-4 3 1,3 3-20,-3 2 0,3 1-102,-3-1 0,0 1-229,-5-6 0,4 1-107,1-5 1,1 1-168,-2-1 0,2-5 69,3-3 1,2-2-162,-2-2 1,-2-2 459,2-2 0,0-3 0,4-5 0</inkml:trace>
  <inkml:trace contextRef="#ctx0" brushRef="#br0" timeOffset="34">10371 9203 7912,'-6'-13'-879,"5"1"1,-5 3 675,6 1 1,0 4 202,0-4 0,0 4 605,0-5-168,0 7 216,6-9-370,-5 9 1,6-3-109,-3 5 1,-1 0-24,5 0 0,-3 5 14,3 4 0,-1-3-58,1 3 0,3-1 37,-3 4 0,-1 1-148,1-1 0,-1-4 81,2 1 1,0-5-138,-5 4 0,2-4 44,-2 4 0,-3-3-66,4 3 0,-3-5 105,2 1-72,-2 3-183,3-6 136,-5 10-126,0-10 100,0 5-30,0-6-432,0 0 0,6 0 0,1 0 0</inkml:trace>
  <inkml:trace contextRef="#ctx0" brushRef="#br0" timeOffset="35">10445 9128 7924,'-8'-7'-1762,"0"3"1355,5-3 407,-2 6 0,5-5 0,0 6 334,0 0 556,0 6-568,0 1 0,1 7 216,3 2 1,2-1-181,2 6 1,3-2-84,-3 2 1,-1 2 8,1-2 0,-4-2-232,5 2 0,-2-2-48,1 2 1,1 1-122,-4-6 1,3 2-384,-4-1-82,6-3 0,-8 4-1397,7-6 1217,-7-5 762,9-2 0,-4-5 0,0-5 0,4-2 0,-4-5 0</inkml:trace>
  <inkml:trace contextRef="#ctx0" brushRef="#br0" timeOffset="36">10470 9141 7924,'-7'-6'-1083,"-4"5"405,10-5 273,-5 1 405,6 3 2,0-3-3,0 5 1,0 0 0,6 0 0,1 0 0</inkml:trace>
  <inkml:trace contextRef="#ctx0" brushRef="#br0" timeOffset="37">10495 9203 7924,'-11'-9'-1086,"3"1"746,2 5 1,5-4-68,-3 3 407,2 3 463,-3-5-246,5 1 713,0 3-328,0-3-204,0 5 1,0 5-139,0 4 0,4 2-29,0 1 0,6 2-17,-2 2 0,-1 0-23,1 4 1,-4-3-79,4 3 0,-3 0-174,3 0 1,-4 0-180,4-4 1,-4-2-50,5 3-113,-7-4 186,9 0 70,-9-6 0,5-2-146,-3-5 233,-3 0 1,5-1 35,-6-3 1,0-3-50,0-6 0,0-3 94,0-1 0,0-5-31,0 2 0,-4 0 8,0 0 1,-5 3 4,5-4 1,-1 6 88,0-1 1,4 2 75,-3 2-174,3-1 1,2 2 156,3 3 1,-1-2-67,5 6 1,-4 0 39,5 4 1,-1 0-87,4 0 0,1 1-1,-1 3 0,-4-1-31,1 5 0,-1 1-10,4 3 1,-4-1-70,1-3 0,-2 3 62,1-2 0,2-2-104,-6 1 0,1-4 110,-1 4-222,-2-5 1,5 7-271,-3-6 78,-3 0 287,5-4 60,-6 0 1,0-6-28,0-2 0,1-3-6,3-1 0,-2-2 108,2-3 0,-3 4-96,-1-4 1,0 3 326,0 2 174,6 0-105,0-1 1,5 5-141,-2 0 1,2 5 296,-3-1-253,3 2 0,1 6 19,1 1-302,-1 4 1,1-2-15,-1 6 1,1-1-92,-1 0 0,-4-3-321,0-1 1,1 0-389,3 5 1,-4-1 887,1 0 0,-1 1 0,4-1 0,1 1 0,-1-1 0</inkml:trace>
  <inkml:trace contextRef="#ctx0" brushRef="#br0" timeOffset="38">11202 9029 7946,'-12'0'-1097,"-1"0"411,6 0 290,-4 0 398,4 5 0,-4-2 745,3 5 1,-3 1-237,3 3 1,2 5-2,2-1 1,-1 1-222,1-5 0,-1 1-193,5-1 1,0 0 38,0 1 0,2-1-96,2 1 1,1-5-174,4 0 1,2-5-381,-3 1 0,3-3 36,1-1 1,1 0-464,-1 0 1,2 0 940,3 0 0,-4 0 0,11-11 0,-5-2 0</inkml:trace>
  <inkml:trace contextRef="#ctx0" brushRef="#br0" timeOffset="39">11351 9178 7946,'-7'5'-2077,"2"2"2097,5 0-6,0-1 0,0-5 835,0 3 123,0-3-246,0 5 0,5-10-434,3 0 0,3-10-71,2 1 1,-1-7-278,1-1 0,3-2 119,1-2 1,-1-1-251,-3-3 0,-2-2 162,-3-2 0,2-2-304,-6 2 0,0-3 89,-4-2 1,-2 1 61,-2 0 1,-3 0 142,-5 0 1,0 1-37,-1 3 1,1 2 214,-1 7 0,1 4 278,0 4 208,-1 8-435,1 2 0,3 9 158,1 5 1,5 6 80,-1 11 0,3 1-110,1 3 1,1 2 383,3 7 1,3 4-252,6 4 0,-1 2 77,1 2 0,-1-2-170,0-3 1,5-6-171,-1-6 1,6-7-231,-1-1 0,8-7-383,4-10 0,3-2-1320,1-6 0,0-2 936,1-2 0,-1-3-1600,0-5 2403,0-6 0,6-1 0,1-6 0</inkml:trace>
  <inkml:trace contextRef="#ctx0" brushRef="#br0" timeOffset="40">25555 1377 8023,'0'-13'0,"0"5"0,1 1-1048,4 2 414,-4-5 504,4 9 209,-5-5 354,0 6-63,0 0 1,0 6-226,0 2 0,0 8 142,0 5 1,-5 2-107,-3 2 0,1-3-38,-1 3 1,-1-3-24,-3 7 1,1 1-16,3-1 1,-8 2-175,4-2 0,-3-3 130,2 3 1,1 1-262,0-1 0,-4 0 75,4-4 0,-3-2-181,7-2 0,1 1-84,-2-6 1,7 1-830,-2-5 848,2 1 371,2-1 0,0-5 0,0 4 0,0-4 0</inkml:trace>
  <inkml:trace contextRef="#ctx0" brushRef="#br0" timeOffset="41">25468 1488 8106,'0'-12'-1030,"0"-1"0,4 1 951,1 0 393,4 5 66,-2 1 0,5 6 24,1 0 0,-1 3-96,1 5 0,3 2-14,1 11 1,-1-5-102,-3 5 0,3 1-110,1 7 1,-1-3 53,-3 3 1,-1-3 8,1-1 1,3 0-24,1 0 0,-1-2-224,-3-2 1,-1 2-288,0-2 1,1-2 230,-1 2 1,-1-6-602,-3 1 0,2 2 367,-6-1 1,2-1 42,-2-3 1,-3-1 347,3 1 0,-2-7 0,-2 5 0,0-4 0</inkml:trace>
  <inkml:trace contextRef="#ctx0" brushRef="#br0" timeOffset="42">25443 1811 8027,'-5'7'-1066,"4"-2"542,-5-5 181,6 0 353,0 0 0,6 0 325,2 0 1,4 0-454,5 0 1,-2 0 31,6 0 1,-1 0-26,5 0-21,0 0 158,5 0 1,-4 0-27,3 0 0,3-5 0,0-2 0</inkml:trace>
  <inkml:trace contextRef="#ctx0" brushRef="#br0" timeOffset="43">25778 1017 8070,'-7'0'-2163,"2"0"2186,5 0 0,1 0-1,3 0 0,-1 0-6,6 0 0,-5 0 4,4 0 1,-4 0-6,4 0 0,-4 0 25,5 0 32,-1 0 0,4-1-48,1-4 1,-1 3 83,1-7 0,-1 1-28,0-4 0,1-1-36,-1 1 1,1 0 102,-1-1 0,-1-3-93,-3-1 0,2 1 43,-6 3 1,0-1-30,-4-2 0,0 2 4,0-2 0,-1 2-13,-3 1 1,-3 5-10,-6 0 1,1 5-115,0-1 1,-5 3 81,1 1 1,-5 1-98,4 3 0,-3 3 64,3 5 1,-4 2 54,5 3 1,-5-2-31,5 5 1,-1 1-7,5 4 1,1 1 19,2 3 0,0-3 3,5 3 1,0-4 158,4-4 0,4 2-93,0-2 1,5-3 155,0-2 1,3-2-57,5-2 1,-2-1-90,6-2 1,3 0-74,5-5 1,6 1-129,-2-5 1,1 0-601,-1 0 1,3 0 362,-3 0 0,-1 0-183,1 0 1,-5 0 516,1 0 0,-3-6 0,-1-1 0,-1-5 0</inkml:trace>
  <inkml:trace contextRef="#ctx0" brushRef="#br0" timeOffset="44">27031 1302 8158,'7'-12'-1182,"4"-1"812,-9 7 1,7-5 212,-5 2 1,2 2 336,-2-1 300,-3 0-322,5 1-126,-6 1 0,-1 6 0,-4 0-191,-3 0 52,-3 0 0,-3 6 176,-2 2-133,2 3 0,-9-1 87,2 2 1,2-2-1,-2 6-1,-1-2 0,4-1 106,1-1 0,-1 0-91,2 1 1,1-5 122,7 0-56,-4 1 1,7-1 145,-3 0-110,2-5 0,5 7 171,-3-6 15,2 0 49,-3 1-112,5-3 227,0 3-135,0 1-196,0 1-96,0 5 1,0-4 0,0 1 18,0 0 1,0 2 22,0 2 1,0-1-17,0 0 34,0 1-49,0 5 1,0-3 18,0 6 1,1-6-87,3 1 0,-1 4 73,5 0 0,-5 4-201,1 1 199,3-1-50,-6 1 0,6 0 0,-4 0-95,1 0 1,5 3-30,-5 1 34,0 0 0,-3-2-33,3 1 103,-2-1 1,3 2-15,-5-9 0,0 4 1,2-5-7,2 0 0,-3 3 120,3-5 1,-2 1-109,-2-2 1,0-2 250,0 3-210,5-4-90,-3 0 71,9-1 0,-9-4 37,7 1-155,-7-6 120,9 8 0,-4-10-21,6 3 0,0 2 17,4-2 1,-2 0-59,6-4 5,-1 0 0,5-4 0,0-2-209,0-1 1,-2 3 22,-2-4 0,2 1-206,-2-1 0,-3-2-822,-1 6 893,2-6 0,-5 8 0,2-5-133,-2 1 1,-6 1 486,1 1 0,-1 2 0,4-9 0,1 4 0</inkml:trace>
  <inkml:trace contextRef="#ctx0" brushRef="#br0" timeOffset="45">27565 1538 8078,'-7'-19'-199,"1"1"201,6 5 1,2 6 140,2 3 361,-3 3-123,5 1-414,-1 0 0,1 7 34,2 5 1,2 2-1,-5 7-733,2 1 469,-4 1-478,2 2 521,-5 5 0,0-4-27,0 3-42,6 3 115,-5 0 0,6-1 174,-3-2 0,3-2 0,6-3 0</inkml:trace>
  <inkml:trace contextRef="#ctx0" brushRef="#br0" timeOffset="46">28135 1898 5887,'7'5'59,"4"-4"1,-9 10-43,2-2 1,-3 6 0,-1 3 0,0 1-53,0 3 46,-5 2 1,-2-1 8,-6-2-94,1 2 80,-6-4 1,8 2-80,-2 0 77,2-6 0,3 3-4,3-6 0,-3 1 0,1-1 0</inkml:trace>
  <inkml:trace contextRef="#ctx0" brushRef="#br0" timeOffset="47">28706 1513 7976,'0'-12'-1037,"0"-1"525,0 6 210,0 2 306,0 5 1,-1 1 0,-3 3 420,-5 5-251,4 7 1,-6 3-185,2 6 1,-3 4 0,-3 2 170,-2 0-247,1 2 0,3 9 153,1-1 1,4-4-151,-1-4 0,7-5 1,-2-1 82,2-5-162,2-4 170,0 0 1,6-8 54,2 2 1,4-8-87,5 1 56,-3-4 0,9-1-33,-2 0 0,1-1 266,-1-4-256,-4-1 1,-1-7 183,-4 1-95,3-1 1,-13 1 211,2 0-140,-3-6 0,-6 5-308,-4 1 1,-7-1 0,-5 7 64,-2-1-410,-8 1 0,1 6 90,-3 0 70,-3 6 288,10 1 1,-4 5-7,5 0 1,5 1 0,4-1 39,2 1 0,2-1 0,-1 0 0</inkml:trace>
  <inkml:trace contextRef="#ctx0" brushRef="#br0" timeOffset="48">28855 1141 7426,'-13'-5'-1183,"5"2"840,0-6 359,5 7-1,-2-4 273,-1 6-218,5-5 321,-5 3-2,6-3-331,0 5 0,2 4 31,2 0 1,4 0-1,7-2 102,2 2-122,5-3 1,3 5 1,1-6 76,3 0-46,2 5 0,-4-3-25,2 2 1,0-3-1,-3 0 1,-4 2 372,-3 1-275,3 0 1,-12 1 71,2-1 1,-2 4 31,2-4-135,-5 6 10,4-9-8,-9 10-107,9-4 71,-10 0 0,9 8 0,-5-3 69,2 2-186,-4 0 50,8 4 1,-8-3 28,5 6 78,-5-1-207,8 0 121,-10 9 1,9-9 0,-6 9 46,-1-3 1,2-1 11,-1 0 0,6 0 0,-7 0 25,5 0-24,-5-1-56,8 1 1,-10-4-1,5-1 35,-1 2-10,-4 2-16,10 1 1,-8-5-61,5 1 1,-5-4 74,1 3 0,3-5 74,2 2-256,-4 2 61,6-5 0,-4 4-159,5-6 85,-5 1 1,4 2-18,-2-3 124,2 3 0,-3-8 1,-1 6-1,-2-1 1,1-4 120,-2 1 79,-3-1 1,5 4-205,-6 1 173,0-6 1,-6 4 0,-2-3-12,-3 3 1,-7 1-4,-3 1-40,-2-1-280,-2 1 1,0-1 19,1 0-21,-1 1 0,0-1 1,0 1-269,0-1 1,2-5-1129,2-3 734,-2 3 1,8-6-1659,-6 3 1853,11-2 630,-6-2 0,9-6 0,-6-1 0</inkml:trace>
  <inkml:trace contextRef="#ctx0" brushRef="#br0" timeOffset="49">2456 12291 6145,'-7'-7'1347,"-4"1"309,10 6-1221,-5 0 0,5 0 264,-3 0-473,3 0-13,-5 6-32,6 1 0,-1 9-132,-3 1 0,2 8 103,-2-5 1,3 6-337,1-5 0,0 3 205,0 0 1,4 1-955,0 0 0,6-2 467,-2-2 1,3-2-516,1-2 1,2-3 980,3 2 0,2-2 0,6-2 0</inkml:trace>
  <inkml:trace contextRef="#ctx0" brushRef="#br0" timeOffset="50">2307 12812 7947,'-6'0'-1785,"0"0"1980,6-6-45,0 5 346,6-10 1,0 5-147,7-2 1,-1 2-127,1 6 0,0 0-98,4 0 0,-3 0-169,2 0 0,-6 0-112,-2 0 0,0 2 135,5 2 0,-5-1-261,0 5 0,-3 0 134,3 5 1,-5-1-198,1 0 1,-3 1 91,-1-1 1,0 5-5,0-1 1,0 2 174,0-1 0,0-2 81,0 6 0,-1-6 0,-3 1 0,2-2 0,-2-2 0,3 1 0,1-1 0,0-3 0,0-1 0,1-5 148,3 1 0,-1-3-57,5-1 1,0 0 111,5 0 0,-1 0-103,1 0 1,0-1-60,4-3 1,-3 1-216,2-5 1,2 3-89,-1-3 0,3 1 4,-3-1 258,5-3 0,-3 4 0,6-5 0</inkml:trace>
  <inkml:trace contextRef="#ctx0" brushRef="#br0" timeOffset="51">2419 13308 7933,'0'-7'-1649,"0"1"2119,0 6-168,0-5-118,0 3 1,6-3 142,2 5 1,-1-4 130,1 0-348,0 0 207,5 4-458,-1 0 0,-1 1-59,-3 3 0,-2-1-52,-6 5 0,1-1 33,3 1 1,-2 3-136,2-3 0,-3 4 80,-1 0 1,0-4 273,0 0 0,-4 1 0,0 3 0,0 1 0,0-1 0,0 0 0,-1-5 0,5 4 0,0-9 0,0 3 91,0-5 140,6 0 0,1 0 144,5 0 0,1-4-95,-1 0 1,2 0-72,2 4 0,-2-4-34,3-1 1,-8 1 19,0 4 0,-5 0 15,4 0-222,-5 0 1,2 2-150,-5 2 0,0-1 84,0 5 0,-1-1-560,-3 1 1,1 3 316,-5-3 1,0 3-99,-5 2 1,1-1 417,-1 1 0,1-1 0,0 0 0</inkml:trace>
  <inkml:trace contextRef="#ctx0" brushRef="#br0" timeOffset="52">2618 13655 7904,'0'-7'-1346,"0"2"808,-6 5 269,5 0 806,-10 0-299,9 0 0,-9 0-24,3 0 1,1 1-52,-1 3 0,0 3 15,-5 5-124,6 1 54,-4-1 1,6 1-195,-4-1 172,-2 6 1,6-4-160,-3 2 0,-3 2 115,2-1 1,2 1-137,-1-2 0,5-2 32,-1 2 1,1-2-133,-1-1 1,3-1 56,-3 0 1,2-3-73,2-1 1,0-4-24,0 4 1,2-5 231,2 1 0,-1-2 0,5-2 0,0-6 0,5-2 0,-1 2 0,6-10 0,1 2 0</inkml:trace>
  <inkml:trace contextRef="#ctx0" brushRef="#br0" timeOffset="53">2605 13829 7904,'0'7'-407,"0"-2"359,0 1 1,0-4 318,0 7 0,0-1 402,0 4 0,0 1-332,0-1 1,2 5-356,2-1 1,-3 5-458,3-5 475,-2 1 1,-2-5-1769,5 6 1245,-4-10 0,9 9 166,-6-9 353,0-2 0,2 5 0,1-4 0</inkml:trace>
  <inkml:trace contextRef="#ctx0" brushRef="#br0" timeOffset="54">2506 14188 7333,'-7'-5'-1595,"1"3"1595,6-3 0,0 5 0,0 0 0,6 0 0,-3 0 0,5 0 0,0 0 0,5 0 0,-1 0 0,1 0 0,-1 0 0,0 0 0,1-1 0,-1-4 0,1 4 0,-1-3 0,-4-2 0,0 2 0,-5 0 0,3-1 0,-6 3 0,0-3 0</inkml:trace>
  <inkml:trace contextRef="#ctx0" brushRef="#br0" timeOffset="55">2518 14238 7864,'-12'4'-1731,"-1"0"1731,1 6 0,0-3 0,5 5 0,1-5 0,6 4 0,0-10 0,0 10 0,6-8-138,2 5 276,3-5 0,1 4 102,1-3 0,-1-2-70,1 2 1,-1 1-160,1-1 1,-1 2 83,0-2 0,-3-3-171,-1 4 1,-5-3 4,1 2 1,-1-1-155,1 5 1,-3-3 83,3 3 1,-4-1-51,-4 1 0,-3 3 191,-5-3 0,-1-2 0,1 10 0,0-2 0</inkml:trace>
  <inkml:trace contextRef="#ctx0" brushRef="#br0" timeOffset="56">2680 14647 7887,'-7'0'-1731,"-4"0"1332,4 0 399,-6 6 0,1 1 0,1 5 0,3 0 0,-3 1 0,2-1 0,2 2 0,-1 2 0,5-2 0,-6 6 0,5-4 0,0-1 0,4 6 0,0-6 0,0 2 0,0-8 0,0 0 0,0-1 0,5-1 0,2 2 0,5-5 0,2 1 0,3-5 0,-4-5 0,4 1 0,-2-5 0,2 0 0,-4-2 0,5-1 59,-5 0 1,-6 3-51,-3 1 162,-3 5 1,-2-6-88,-3 5 1,-5-1-249,-7 5 1,1 0 41,-6 0 1,4 2 95,-3 2 0,5 3-1,-2 5 27,3 1 0,-4 5 0,-1 1 0</inkml:trace>
  <inkml:trace contextRef="#ctx0" brushRef="#br0" timeOffset="57">2605 15118 7353,'-12'0'-1202,"3"0"801,1 0 401,5 0 0,-8 6 0,10-5 0,-4 5 0,-1-1 247,5-3 23,-5 3-114,6 1 1,6-5-67,2 3 0,3-2 152,1-2 0,1 1-109,-1 3 0,5-2 40,-1 2 1,5-3-44,-5-1 1,5 0-90,-4 0 1,3 0 101,-3 0 1,-1 0-320,-3 0-26,-1 0 327,1 0-196,-6 6 0,-2 0 50,-5 7 1,-3 1-225,-5 2 1,0-2 65,-9 3 0,2 0-305,-2 0 1,4 4 483,-4-5 0,3 1 0,2-5 0,0 1 0,-1-1 0,1 0 0</inkml:trace>
  <inkml:trace contextRef="#ctx0" brushRef="#br0" timeOffset="58">2642 15615 7909,'-8'0'-540,"0"0"-540,5 0 877,-8 0 1,8 1 202,-5 3 0,4-1 0,-4 5 0,5-5 0,-3 8 25,6-4 0,0 1 235,0 0 69,0-5 1,6 7-154,2-6 1,2 1 72,-2-1 0,3-1 38,-3 6 1,7-7-48,2 2 1,0 2-216,-5-2 1,0 2 115,1-2 0,2-2-260,-3 7 0,4-7-71,-8 3 0,1-3-69,0 2 0,0-1 56,-5 6 0,1-5 102,-5 4 0,0-4-122,0 4 1,0-4 0,0 5 1,-5-1 22,1 4 1,-5-1 68,0-2 1,-2 2 129,-1-3 0,0-1 0,-1 1 0,1-4 0,-1 5 45,1-7 1,0 4-47,-1-6 1,5 0 217,0 0-178,5-6 1,-3-1 189,6-5 1,0-2 11,0-2 1,2 1-24,2-6 1,3 4-4,5-3 1,1-1-30,-1-4 1,5 2-10,-1 2 0,1-1-51,-5 5 1,-4 2-22,1 7 166,-7-3-341,4 4 0,-8 0 60,-2 3 1,-7 8-1048,-5 5 0,-6 7 527,1 5 0,2 4 530,-2 3 0,-5 4 0,-6 5 0</inkml:trace>
  <inkml:trace contextRef="#ctx0" brushRef="#br0" timeOffset="59">2866 16098 7941,'0'-7'-1103,"-6"2"1,3 5 1102,-5 0 0,4 0 0,-4 0 0,-1 0 0,-3 0 0,0 0 0,-1 1 0,1 3 0,-1 2 0,1 2 0,1 3 0,3-3 0,-3 3 43,2 2-21,-2-1 0,0 1-17,3-1 0,1 0-4,3 1 1,3-5 5,-3 0 1,2-3-21,2 3 26,0-5-56,0 2 1,2-5 39,2 0 1,3 0-5,5 0 1,0 0 6,1 0 1,-1-5-6,1-4 0,3-2 10,1-1 0,-1-5-8,-3 1 0,-1-1 5,0 5 0,-3-1 79,-1 1 0,-5 4 342,1 0 791,-3-1-861,-1-3 0,0 4 950,0-1-431,0 7-636,0-4-62,0 6 1,0 6-100,0 2 0,0 3-128,0 1 1,0 2-240,0 3 1,0 2-494,0 6 1,0-1-129,0 1 1,0 0 27,0 0 885,6 0 0,-5-1 0,5 1 0</inkml:trace>
  <inkml:trace contextRef="#ctx0" brushRef="#br0" timeOffset="60">2642 16557 6290,'0'-7'577,"0"2"-99,0 5-125,0 0-310,0 5 80,-5 2 0,2 6-194,-5-1 0,5 0-367,-1 1 0,3-1 247,1 1 0,0-1-97,0 0 0,0 1 288,0-1 0,5 1 0,2-7 0,5-1 0,1-4 0,-1-1 0,1 0 0</inkml:trace>
  <inkml:trace contextRef="#ctx0" brushRef="#br0" timeOffset="61">2915 16557 7924,'-8'4'0,"0"0"-1095,5 1 752,-3 0 1,5 1 342,-3 2 0,3 3 0,-5-4 0,2 5 0,0 1-290,0-1 294,4 0 0,0 1 261,0-1-240,0 1 188,0-7 1,1 4-52,3-6-112,3 0 228,5-4-122,1 0 0,-1-5 0,1-3-62,-1-3 9,6-2 1,-4 1 76,2-1 0,-6-3 455,-2-1-149,-5 1-336,3 3-11,-6 1-99,0 0 79,-6 5 1,-1-3 162,-5 6-1516,-6 0 879,-2 4 1,-4 5 121,-1 4-937,0 7 593,0-2 577,0 9 0,-5-3 0,-2 4 0</inkml:trace>
  <inkml:trace contextRef="#ctx0" brushRef="#br0" timeOffset="62">2667 17066 7924,'0'-7'-1768,"0"1"1360,0 6 701,0 0 0,0 6-251,0 2 0,0 3-222,0 1 0,0 1 80,0-1 0,0 2 41,0 3 1,0-4 57,0 4 0,2-3 1,2-2 0,-2-5 0,7-3 0,-7-3 0,9-1 0,-4 0 0</inkml:trace>
  <inkml:trace contextRef="#ctx0" brushRef="#br0" timeOffset="63">2878 16979 7924,'-8'0'0,"0"0"-1095,5 0 752,-3 5 1,2 2 342,0 6 0,0 5 0,4-5 0,-2 11 0,-2-4 0,3-2 0,-5 6 0,6-5 0,-5 6 0,-2 0 0</inkml:trace>
  <inkml:trace contextRef="#ctx0" brushRef="#br0" timeOffset="64">2704 17438 6144,'0'12'37,"0"1"1,0-1-28,0 0 0,0 1 70,0-1-244,0 1 1,5-1 6,-1 0 102,5 1 55,-2-1 0,6-5 0,-1-1 0</inkml:trace>
  <inkml:trace contextRef="#ctx0" brushRef="#br0" timeOffset="65">2841 17487 7924,'5'-12'-883,"-3"5"0,3 0 1339,-5 3-189,6 3 1,1-9 467,5 6 0,0 0-254,1 4 0,-1-4-25,1-1 1,0 1-205,4 4 1,-3 0-117,2 0 1,-2 0-227,-1 0 1,-5 0 129,0 0 0,0 0-87,5 0 78,-6 6 0,2-3 108,-5 5-947,1-5 555,0 8 1,-4-4-10,4 5-283,-4 0 291,-1 1 0,0-1-171,0 1 206,0-1 1,0 0 84,0 1 0,0-5 97,0 0 1,0-4 37,0 5 7,5-7 1,-2 4-66,5-6 0,1 0 27,3 0 0,1-6-137,-1-2 0,6-4-359,3-5 250,-4 3 176,7-3 0,-6-1 100,3-3 0,2 3 0,-9-5 0,4 3 0</inkml:trace>
  <inkml:trace contextRef="#ctx0" brushRef="#br0" timeOffset="66">24190 5023 7965,'0'-12'-1360,"0"-1"997,0 1 0,0 3 1668,0 1 271,0 0-850,0 1-252,0 2 1,0 5 244,0 0-496,-5 5 0,4 2 182,-10 11 0,4 7-182,-6 1 56,-5 10-275,5-5 0,-11 7 49,3-1 27,4 5 1,-7-3 310,3 2-1800,-2 4 1314,-2-7 0,5 3 1,-1-7-500,6 1 1,-3-8 72,5 1 384,1-1-1296,0-3 892,5-4 0,0-2-1048,3-6 1268,2 0 0,-2-5 321,8-3 0,-2-2 0,3-2 0</inkml:trace>
  <inkml:trace contextRef="#ctx0" brushRef="#br0" timeOffset="67">24054 5060 7965,'6'-19'0,"-4"-3"0,7 5-1006,-7 1 700,9 3 0,-8 6 519,5 3 1,1-1 780,3 1 1,0 1 91,1 7-709,-1 3 0,1 9 80,-1 1 0,5 9-150,-1-1 0,1 8-71,-5 0 1,1 3-12,-1 1 0,0-1-189,1-3 0,-5 3 58,0-3 1,1-3-396,3-1 1,-4 2 209,0-3 1,-1-3-1108,2-4 1,0-2-322,-5 2 1,5 1 976,-5-5 1,0 3 541,-4-3 0,0-1 0,0-3 0</inkml:trace>
  <inkml:trace contextRef="#ctx0" brushRef="#br0" timeOffset="68">24042 5519 7434,'-20'0'-1643,"2"0"2014,12-5 57,0 3-260,6-3 112,0 5 0,6 0 83,2 0 201,8 0-269,4 0 1,6 0-670,3 0 1,-2 0 234,6 0 0,0 0-837,5 0 976,-1 0 0,6 0 0,1 0 0</inkml:trace>
  <inkml:trace contextRef="#ctx0" brushRef="#br0" timeOffset="69">24761 5035 8031,'0'-12'-1095,"0"0"760,0-1 1,0 5 700,0 0 1,0-1 656,0-3-107,0 0-631,0 5 66,0 1-174,0 6 1,2 0-143,2 0 1,-3 10 129,3 2 0,-2 9 1,-2 0 83,0 2 0,4 7-182,0 3 1,1 3 70,-1 1 0,-1 1-157,5-1 1,-5-4 203,1 0-789,3 0 442,-5-1 1,7 2-1226,-5-5 943,6-5 0,-3-1-29,5-2 1,5-3-128,-1-2 1,7-6 599,-3-2 0,4-5 0,6 2 0,-4-10 0,4-2 0</inkml:trace>
  <inkml:trace contextRef="#ctx0" brushRef="#br0" timeOffset="70">25133 4961 6936,'-7'-17'-1113,"3"1"1113,-3-6 0,6 8 960,-5-4-181,6 11 102,0 2-403,0 5 1,5 7-204,-1 5 1,5 6 98,0 7 0,2 1 0,1 3 381,1 4-863,-1 3 1,-4 2 31,0 4 0,-1-4 161,2 4 0,0-5 0,-3-3-74,1-1 0,-3-5-748,4 1 1,-5-4 374,1-5 0,-1 2-862,1-5 0,-3-1 715,3-3 1,-1-1 508,1 1 0,-2-1 0,3 0 0</inkml:trace>
  <inkml:trace contextRef="#ctx0" brushRef="#br0" timeOffset="71">24774 5321 7487,'-20'0'-1449,"8"0"1645,6 0 0,12 0 263,2 0 0,10-2 304,7-2 1,5 1-519,7-5 1,-1 4-1,0-3-84,1 2 1,-2-1 69,6 2 1,-6 3-1382,-2-4 0,0 4 360,4 1 1,-1 0 789,-3 0 0,3 0 0,-5 0 0</inkml:trace>
  <inkml:trace contextRef="#ctx0" brushRef="#br0" timeOffset="72">25630 5197 7174,'0'-7'-514,"5"-3"1318,3 6 127,3-6 0,6 9 457,-1-3-713,1 2-337,-5 2 0,1 0-199,-1 0 0,1 2-55,-1 2 0,0 1-85,1 4 99,-1 2 1,-1-4-436,-3 5 1,4 0 26,-4 1 0,1 3-210,0 1 1,2-1 201,-3-3 0,-3-1 0,1 1-672,0-1 721,-5 0-34,4 1-23,-5-1 613,0 1-257,0-6 1,0-1-72,0-1 173,-5-4 1,-2 3 224,-5-8-168,5-3 1,-4-5-1,2-2-326,-2-3-111,4-2 271,-4 0-711,10-5 0,-9 11 279,6-4 1,0 3-103,4 2 511,6 5 0,5 1 0,5 6 0,12-5 0,-2-2 0</inkml:trace>
  <inkml:trace contextRef="#ctx0" brushRef="#br0" timeOffset="73">26324 5197 7991,'-7'0'-1760,"-4"1"1576,3 3 651,-3-3-247,4 10 0,-4-5 108,3 2 0,1 3 0,-1-2 171,-2 2-554,-1 1-1,4 0 147,-4-5 0,10 4-64,-3-2 1,2-3 212,2 3-658,0-7 260,0 10-151,0-6 1,2 1 83,2-3-429,-3-2 411,10-2 1,0 0 120,6 0 0,-1-2 1,-3-2-19,-1-4 140,0-3 309,1-1-270,-6-1 0,2-1 415,-5-2-352,6 2 0,-9-4 0,5 7 906,0 3 1,-5-3-125,3 3-421,-3 2 1,1 1 288,2 5-821,-3 0 1,6 1 122,-3 3-1538,-2 3 1553,3 5 0,-3-3 184,2-1-2774,-3 6 2452,10-1 0,-8 5 0,5-5 10,2-1-880,1 1 701,1-1 1,2 0 237,3 1 0,-4-1 0,5 1 0</inkml:trace>
  <inkml:trace contextRef="#ctx0" brushRef="#br0" timeOffset="74">26944 5246 5886,'-5'-11'53,"-3"3"0,1-3 127,-1 3 85,-1 2 0,-3 1 223,-1 5 0,5 0 1,0 1 454,-2 3-793,-1 3 1,3 5-1,1 1 400,2-1-359,-5 6 1,9-3 27,-4 6 0,4-6 120,1 2-537,0 2 236,0-5 1,1 4-412,4-6 1,1 0 290,7 1 0,5-6 0,1-2 0,3-1-576,3 0 531,-3 1-848,8-5 451,-5-6 87,0-1 0,-2-9-23,-2-1 1,1-5 364,-5 1 95,5-8 0,-9-2 0,5-8 26,-5-2-26,-1-3 0,-1-10-1238,-3 0 1538,3-5 1,-9 7 0,2-5 628,-3 2-669,-6 1 1,3 16 85,-2 5 450,-3 5 0,6 9-256,-3 2 0,3 8-43,1 0-215,0 7-21,0-4 0,0 21 615,0 6 1,1 6-641,3 2 0,-3 4 0,5 10 215,-1 7-479,-3-1 197,3 12 1,-3-3-1,1 7-871,1 1 538,5-6 1,-2-4 0,6-10-1810,-1-4 1003,6-1-167,-4-9-1122,9 0 1542,-4-8 0,2-2 717,0-5 0,-5 2 0,5-6 0,0-4 0</inkml:trace>
  <inkml:trace contextRef="#ctx0" brushRef="#br0" timeOffset="75">27267 5271 5797,'-7'-6'20,"3"-2"1,8 3-3,4 1 1,3-2 519,2 2-313,5 0 0,0 2 176,2-2 0,5 3-178,0-3 0,0-2 0,4 1-200,-3-2 1,-1 4 44,0-1 1,-5-2 234,1 2-122,-6-5 86,-3 7-40,-1-3-125,-9 5 83,3 0-12,-5 0 127,-5 5-105,-2 2 0,-4 6-54,3-1 0,-3 0 0,2 1 196,-2-1-78,4 6-135,-4-4 1,10 4 98,-3-6-99,3 1 0,1-1-23,0 0 0,1 1 0,3-1 107,4 1 0,3-5-358,2 0-84,5 0 1,-3 1-250,5-1 0,0-5 329,0 1 1,3-3-528,-7-1 1,1 0 181,-5 0 1,-4 0 3,1 0 0,-7-5 292,2-4 1,-2-2 0,-2-2-33,0-4 0,-2 2 126,-2-6 1,2 2-256,-7-2 769,1-2-288,1 9-120,2-9 1,0 9 784,1-3-327,0 4 0,4 0 146,0 1 1,0 4-310,0-1 1,2 6 0,2-2 502,4-1-400,3 5-240,1-4 0,1 0 1,1 1 424,2 2-431,3 0 0,5 2 0,-2 2 441,-1 2-394,-1 3 0,1 5 28,0 0 0,-1 1-182,5-1-515,0 1 0,0 3 1,0 2 570,-1 1-848,1-4 0,0 8 0,-2-7 632,-2-1 1,1 3-390,-5-1 1,-2-1-707,-7-3 534,3-1 1003,-9-5-256,3 4 1,-10-10 479,-4 3-518,-2-2 0,-1-8 1,-1-3 373,1-6-326,0-5 0,-5-6 1,2-2 65,4 0-251,-2-1 0,12 1-144,-3 3 0,3-1 205,1 10-1489,0-1 1130,0 5 0,1 1 0,3 2 405,4 5 0,9-3 0,-3 6 0,4-5 0</inkml:trace>
  <inkml:trace contextRef="#ctx0" brushRef="#br0" timeOffset="76">28718 5048 7913,'-12'0'-590,"5"0"0,-4 0 626,3 0 0,-3 1 643,-2 3 1,-3-1-299,-1 5 0,1-4-144,3 5 0,1-1 0,1 4-149,3 1 0,2-5 8,6 0 0,0 1 44,0 3 1,2-4 94,2 1 0,3-1-17,5 4 0,6 1-115,3-1 0,2-4 9,2 1 0,0-1-176,-1 4 1,1 1 103,0-1 0,-2 0 211,-2 1 0,-3-5 28,-6 0 67,-5 1-229,-1-3 0,-6 1-129,0-2 0,-7-3-400,-5 7 377,-1-1-2243,-16-1 1124,9 4 760,-16-10 0,4 9 394,-5-6 0,0 6 0,-1-4 0</inkml:trace>
  <inkml:trace contextRef="#ctx0" brushRef="#br0" timeOffset="77">30406 5358 7913,'0'-8'-833,"0"-1"1,0 1 448,0-4 834,0 5-252,-6-4 0,3 9 36,-5-2 491,0-3-347,-5 6 0,1-5-163,0 6 0,-1 6-262,1 2 47,-6-2 64,4 10 1,-4-8 192,6 9-242,-1-3 32,6 4 0,-2-4 223,5 2-433,-6-2 118,9 4 92,-5-4-132,6 3 50,0-4 0,1-5 117,4 0-576,1 1 229,7-2-523,5-2 500,-4-5 0,8 0-45,-6 0-158,1 0 319,1 0 0,-6-5 99,0-4 0,1-2 73,-5-1 0,-2-1 0,-1-4 0,-5-3 0,0-3 414,0 2-204,0-2-69,0 9 1319,0-4-663,0 6-120,0 5-335,0 1 1,4 12-214,0 2 1,6 0 92,-2 5 0,3-4-212,2 8 0,-1-3 76,1-2 0,-1 0-830,0 1 1,1-1 133,-1 1 0,1-2 610,-1-3 0,6 8 0,1-2 0</inkml:trace>
  <inkml:trace contextRef="#ctx0" brushRef="#br0" timeOffset="78">30678 5283 7913,'6'-6'-1532,"2"-4"2066,9 6 1,-3 0-105,2 4 1,2 0 36,-1 0-88,5 0-161,-9 5-191,5 2 136,0 0 1,-3 4-406,6-3 229,-6 3 1,3 2 0,-5-1-469,-1 0 0,-4 1 309,1-1 1,-5 5-348,4-1 1,-5 1 216,1-5 0,-3-4-216,-1 1 464,0-1 1,0 0 98,0 1-31,0-7 0,-1 4 362,-3-6 1,1-2-116,-5-2 0,4-4 38,-5-8 0,5 0 0,-3-4-202,2-2 58,1-2-55,4-1-766,0 1 0,0 4 174,0 4 159,5 2 141,2 2 1,5-1 191,1 6 0,5-4 0,1 4 0</inkml:trace>
  <inkml:trace contextRef="#ctx0" brushRef="#br0" timeOffset="79">31224 5296 6867,'-4'8'-912,"0"0"952,0 1 0,4-1 43,0 0 659,0-5 1,5 7 47,4-6-423,2 0-95,7-4-54,-5 0-227,11 0 0,-6 0 221,2 0-555,9 0 0,-9-4 223,5 0 90,5-6-232,-15 9 1,13-11 149,-12 4 0,1-1 91,-5 0 106,-5-2 1,-2 4-166,-5-5 0,0 0 576,0-1 981,0 6-1404,-11-4 1,6 10 372,-12-3-264,1 2 0,-5 4 0,2 2 192,1 4 1,-4 5 0,3 2 0,-2 3-123,0 1 0,5 3 0,-4 6 0,2 2-222,3 2 0,3-5 36,4 2 1,2-3-1,8-1-342,2 0 83,8-6 218,7-1-261,6-6 0,10-1 29,2-2 74,8-4-1188,-1-5 0,6 0-1116,0 0 2192,-1 0 0,1 0 0,0 0 0</inkml:trace>
  <inkml:trace contextRef="#ctx0" brushRef="#br0" timeOffset="80">22466 7714 7989,'-7'0'-896,"2"-5"1,1 2 1730,-1-5 1,1 4 279,4-5-577,0 1 1,0-4-121,0-1 1,4 1-196,1-1 1,3 1-191,-4 0 0,6-5 156,-2 1 1,3-2-263,1 1 1,1-1 11,-1-2 1,-4-4 18,1 3 1,-1-3-27,4-5 1,-5 1-319,-3-5 0,-2 1-4,-2-1 0,0-3 135,0 3 1,-6 2 208,-2-2 1,-7 6-74,-2 3 1,-1 0 217,2 8 0,3 3-61,1 5 1,0 5 22,3-1 1,-2 5-35,-1 8 0,0 0 90,-1 12 1,2 0-33,3 4 0,2 5 142,6 3 0,0 4-41,0 4 0,2-2-68,2 2 1,1-6 91,4-2 0,6-1-77,-3 1 0,5-3-121,-1-5 1,4-5 96,4 1 1,-2-6-115,3 2 0,-3-7-293,7-2 1,-3-5 127,-1 1 1,0-3-233,0-1 0,-4-1 136,-1-3 0,-5 1-77,2-5 0,-3-2 152,-2-7 1,-4 4 207,1-4 1,-7-1 21,3 2 0,-4-1-119,-1 5 1091,0-1-515,0 1-151,0 5 1,1 3-55,3 8 0,-2 3 95,2 5 0,-1 1-128,1-1 1,-3 2-444,3 2 1,2-1 150,-2 6 1,4-6-719,-4 2 1,6-3-1168,-2-2 1438,3 0 0,2-1 481,-1-2 0,6-4 0,1-5 0</inkml:trace>
  <inkml:trace contextRef="#ctx0" brushRef="#br0" timeOffset="81">22851 7206 7445,'-13'-6'-1517,"6"5"1408,2-5 194,5 6-83,0 0-21,0 6 19,0 1 0,0 5 0,0 1 0</inkml:trace>
  <inkml:trace contextRef="#ctx0" brushRef="#br0" timeOffset="82">23024 7045 7999,'6'-7'277,"1"-4"1,5 9 287,1-2 1,-2 8 50,-3 5 0,3 3-213,-3 4 0,2 5-183,-2 8 0,2 3-212,-6 5 0,1 2-338,0 2 1,-4-3-966,3 4 1,2-5 782,-2-4 0,5 2-190,0-7 1,3 1 701,5-4 0,2-5 0,6-3 0</inkml:trace>
  <inkml:trace contextRef="#ctx0" brushRef="#br0" timeOffset="83">23446 7268 8078,'4'-8'-702,"0"-1"0,2 6 1845,-2-1-683,-3 3 0,5 6 473,-6 4-621,0 2 0,0 5-221,0 1 0,-6-1-92,-2-3 0,-1 3-162,0 1 1,-2 4-50,3-5 1,-7 5-335,-2-5 1,1 5 76,3-5 0,1 1 211,0-5 1,3-1-707,1-2 964,5 2-171,-2-10 0,5-1 254,0-8 1,0-3 49,0-2 0,0-3 52,0-1 0,1 1 374,3 3 1,-1 5-235,5 0 1,1 4 196,3-5 0,0 7 82,1-2 0,-1 2-144,1 2 0,-1 2-280,0 2 0,1 3 7,-1 5 1,1 0-393,-1 1 1,0-1 220,1 1 1,-4-1-1025,4 0 1,-4 1 190,8-1 0,-2-1-215,2-2 0,2 0 1032,6-5 0,11 6 0,2-3 0</inkml:trace>
  <inkml:trace contextRef="#ctx0" brushRef="#br0" timeOffset="84">23905 7441 7927,'0'-6'-61,"0"0"0,2 2 189,2 0 1,1-2 32,3 2 0,3 1-506,-2-5 0,6 4 223,1-4 0,1 1-82,-5-1 0,2-4 132,3 4 0,-3-3-197,2-1 0,-6-1 67,-2 1 0,-5 0 111,1-1 0,-3-1 91,-1-2 0,-3 2 0,-5-2 0,3 3 0,-12 5 0,6 2 205,-5 6 0,0 0 75,0 0 0,2 7-103,-2 6 1,0 0 337,0 8 0,2 0-187,-2 4 1,3 1 355,5 3 1,-2-3-168,6 3 1,0-4-80,4-5 0,1 2-306,3-5 1,5 4 68,7-5 0,-1-4-636,6-3 1,4-6 367,4 1 1,5-3-730,-1-1 1,3 0 124,1 0 671,6-5 0,1-8 0,6-6 0</inkml:trace>
  <inkml:trace contextRef="#ctx0" brushRef="#br0" timeOffset="85">26039 7417 7374,'0'-13'-1214,"4"5"809,0 0 523,0-1-102,-4 3 1,0 0-1,0 0 230,0 5-201,-5-10 308,-2 10-156,0-5 1,-4 6-66,3 0 1,-3 2 129,-2 2-166,1-3 0,-1 10 162,7-4 0,-5 5-144,4 1 29,-6 5 176,6-5 1,2 5-126,-1-5-44,5 5 94,-5-4 1,6 3-141,0-4-178,0-1 238,6 1 1,-5-1-267,10 0 98,-4 1 1,7-2 187,3-3-854,2 3 0,2-8 124,-1 5 321,1-5-1082,4 2 1307,5-5 0,2 0 0,5 0 0</inkml:trace>
  <inkml:trace contextRef="#ctx0" brushRef="#br0" timeOffset="86">26423 7578 7930,'-12'0'-1716,"4"0"1321,-1 0 537,7 0-111,-4 0-6,6 0 80,0-6 1,0 4 307,0-7-163,0 1-165,0 1 203,6-4 0,1 4 39,5-5-410,0-1 30,1-4 174,-1 3-254,1-10 1,3 9 139,1-6 88,-1 1-206,-3-5 0,-2-1 0,-3-3 123,3 3-120,-10-10 1,5 6 128,-6-4-54,0-1 1,-4 7-18,0-5 44,-6 5 123,3-2-124,-5 5-4,-1 12 441,6-4-154,-4 10-228,4 0 223,1 2-226,-5 5 1,5 9 246,-2 4 33,-3 2-250,9 3 0,-5 3 108,3 7-38,3-1 1,-5 8 34,6-1 34,0-4-97,6 6 0,-3-5 39,5 7 1,4-3-26,5-2 1,1-2-167,-2-6 0,0-1-26,4 1 0,0-4-146,0 0 1,4-6 124,-4 1 0,4-6-88,1-2 0,-5-5-230,1 1 0,-5-3 134,5-1 1,-6 0-43,2 0 0,-3-5 88,-2-3 1,-1-3 162,-3-2 0,2-5 36,-6-2 0,0-4 147,-4-1 0,0 1-49,0-1 1,0 4 183,0 0 0,0 6 48,0-1 197,0 7 18,0 4-337,0 5 0,0 5 92,0 4 1,0 2-71,0 1 0,0 5-155,0-1 1,2 5 29,2-5 1,-2 1-135,7-5 1,-2 1-111,1-1 0,3 1 96,-3-1 0,3-1-104,2-3 0,-1-1 58,0-3 0,1-2-389,-1 2 0,2-3 109,3-1 0,-4-4-5,4 0 1,-5-6 245,-3 2 0,2-4 267,-3-5 0,-3 3 389,0-2 0,0-2-127,-1 1 526,0 1-347,-4 3 878,0 7-1109,0-6 1,0 12-398,0 0 0,0 6 10,0 6 0,0 1-278,0-1 0,2 1-108,2-1 0,-1 2-535,5 2 0,-4-2 43,4 3 1,2-4 936,6 0 0,4-1 0,5 1 0</inkml:trace>
  <inkml:trace contextRef="#ctx0" brushRef="#br0" timeOffset="87">27490 7280 7915,'-12'-7'-1284,"-1"2"976,1 5 0,0 0 329,-1 0 1,1 0 13,-1 0 1,5 5 207,0 4 0,1-3-97,-1 3 0,1-1-20,3 4 1,2 1-2,-2-1 0,4-4 15,4 1 1,-1-1 1,5 4 1,2-3 103,7-1 0,-4-1-146,4 1 1,1 3 33,-2-3 1,5-1-21,-4 2 1,3-1 29,-3 4 0,3-4-54,-3 1 0,0-1-32,-5 4 0,-5-3-128,-3-1 1,-3 0 125,-1 5 0,-1-5-102,-3 0 0,-3-1-676,-5 1 1,-1 2 363,1-6 1,3 4-855,1-3 1212,5-1 0,-2-15 0,5-3 0</inkml:trace>
  <inkml:trace contextRef="#ctx0" brushRef="#br0" timeOffset="88">27751 6945 6697,'12'0'2857,"-4"0"-2253,1 0 1,-2 6-186,1 2 1,3 9 307,-3 3 1,-1 4-249,1 1 1,-1 5-271,2 3 1,0 3 21,-5 1 1,5 0-770,-5 0 1,1 1-1061,-1-1 0,-1-4 961,5 0 1,-5-6-482,1 2 0,2-4 92,-2-4 1026,6 2 0,2-9 0,7 4 0</inkml:trace>
  <inkml:trace contextRef="#ctx0" brushRef="#br0" timeOffset="89">27838 7330 7408,'0'-13'-233,"1"5"647,3 0 0,3 4-557,5-5 168,6 7 0,-2-4 0,3 6-625,-1 0 0,2-1 63,-3-3 537,5 2 0,-3-3 0,6 5 0</inkml:trace>
  <inkml:trace contextRef="#ctx0" brushRef="#br0" timeOffset="90">28160 7330 7398,'0'7'-1346,"0"-2"1370,6-5 0,-4 0 779,7 0-314,-1 0-380,4 0 0,2 0-271,3 0 1,-2-1 236,6-3-494,-1 2 1,4-9 227,-4 3 0,2 1-10,-5-1 211,5 0-65,-8-5 20,4 1 1,-11-1 55,-3 1 0,-4-5-87,-4 1 0,-3-1 131,-6 5 1,0 0-27,-4-1 0,3 6 257,-2 3 0,-2 3 81,1 1 0,-3 5-149,3 4 0,-4 2 0,5 1 76,1 0 0,1 6-6,1 3-93,1 2-314,5-3 266,-4 3 0,10-4-427,-3 6 1,4-1 242,4-4 0,3 2 0,6-5-1211,4-2 538,2-1 354,1-2 346,3-5 0,2 4 0,6-4 0</inkml:trace>
  <inkml:trace contextRef="#ctx0" brushRef="#br0" timeOffset="91">28607 7255 7416,'0'-12'198,"5"0"1,-2 5 792,5 3-607,-5 2 589,8 2-692,-4 0 0,5 6 1,1 2-1,-1 3 337,1 1-625,-1 1 0,0-1 1,1 1-1,1 0 210,2 4-86,-2-3-1760,4 4 1686,-6-6 1,1 0 0,-2 1 0,-2-1-238,0 1 0,-5-1-443,4 0 0,-5-3-525,1-1 501,-3-5 1202,-1 2-419,0-5 1,-1 0 0,-3 0 0,-6-3 701,-5-5-761,1 0 1,0-17 0,6 2 396,-2-5 0,5-5-249,1 4 1,2-1-167,2 1 0,2 7 313,2-3-829,3 8 1,7-5 0,2 6 0,3 2 0,4 3-423,1 3 1,-2 1-257,7-1 1149,3 2 0,-6-5 0,5-3 0</inkml:trace>
  <inkml:trace contextRef="#ctx0" brushRef="#br0" timeOffset="92">30468 7305 7934,'-13'-11'-262,"1"3"1,-1-2-786,1 6 785,0-6 1057,-1 9-450,1-5 0,-1 6 0,1 0 1,0 2-167,-1 2 0,-3 3 29,-1 5 0,1 1 39,3-1 1,5 2-100,0 2 0,5-1 68,-1 6 1,2-6-307,2 2 1,0 1-51,0-2 0,6 2-29,2-1 0,3-3-780,2 2 0,4-4 469,4-3 0,4 0 480,4-5 0,3 6 0,5-3 0</inkml:trace>
  <inkml:trace contextRef="#ctx0" brushRef="#br0" timeOffset="93">30654 7429 7934,'-13'0'-1037,"6"0"388,2 0 260,-1 0 526,5-6-116,-5 5 884,6-4-561,0 5 1,2 0 20,2 0 1,3 0-150,5 0 1,6-2-388,3-2 0,-2 1 127,2-5 1,0 4-580,3-4 0,0 1 361,-4-1 1,2-4 37,-5 4 0,0-1 152,-5 0 0,-5-2 72,-3 3 0,-3-3 0,-1-1 0,-1-1 0,-3 1 0,-3-1 4,-5 1 1,-1 5 33,1 3 0,-2 3 285,-3 1 0,4 0-81,-4 0 0,3 5 22,2 3 0,4 3-60,-1 2 0,5-1-36,-4 1 1,5 3-224,-1 1 0,-1 1 69,0-2 1,1-2-130,4 2 0,6 2 43,2-1 1,3-1-541,2-3 0,0-2 272,4-3 1,-2 2 339,6-6 0,-2 0 0,2-4 0,8 0 0,-3 0 0</inkml:trace>
  <inkml:trace contextRef="#ctx0" brushRef="#br0" timeOffset="94">31113 7367 7934,'0'-12'-1672,"0"-1"2238,0 6 21,0 2 128,0 5-207,0 0-284,0 5 1,0 2 15,0 6 1,1-5-163,3 0 0,-2 0-2,2 5 0,-3-1-57,-1 1-437,0-1 1,0 0 135,0 1-1089,0-6 1012,0 4 0,1-10 73,4 3 1,-3-2 285,7-2 0,-1-2 0,4-2 0,1-3 0,-1-5 0,-1-6 0,-3-3 0,3 2 274,-2-2 1,0 6-98,0-1 1,0 6 521,-5 2 0,6 1-280,-2-2 1,-1 4-23,1 5 0,-3 0 343,3 0-586,0 0 1,5 5 24,-1 4 1,-4 2-54,1 1 0,-4 1-97,7-1 0,-6 0 81,6 1 1,-2-2-236,2-3 1,1 2 52,-1-6 0,3 1-478,-2 0 1,6-4 297,-7 3 1,5-4-224,0-4 1,-4-3-59,4-5 0,-3-5-286,-2 1 0,5-7 819,-1 3 0,5-8 0,-5-1 0,-3-7 0,-5-1 0,-5-1 0,1-8 0,-3 2 0,-1-1 0,-5-2 0,-3 5 0,-3 7 0,-2 6 0,1 4-56,-1 4 1,6 7 297,3 6 196,-3 5 0,2 3-165,-3 9 0,1 7 228,3 5 1,2 4-152,-2 4 0,4 2-100,4 7 1,-1-1 11,5 0 1,0 4-336,5 1 1,-2 0-211,-3 0 1,3-4-307,-3 4 1,2-8-136,-2-1 1,3-5 353,-2 1 1,2-5-170,1-3 539,1-8 0,4-2 0,3-5 0</inkml:trace>
  <inkml:trace contextRef="#ctx0" brushRef="#br0" timeOffset="95">31646 7193 7877,'-8'-1'0,"0"-3"35,5 2 77,-3-3 1,8 1 270,2 0 1,-1 0-41,5 4 0,1 0-530,8 0 1,-3 0 200,2 0 0,4 0-1579,0 0 1565,-2 0 0,6 0 0,-5 0 0</inkml:trace>
  <inkml:trace contextRef="#ctx0" brushRef="#br0" timeOffset="96">31907 7305 6805,'12'0'1039,"0"0"0,1 0-913,-1 0 1,2 0 40,3 0 0,-2 0-687,5 0 0,-3-6-267,4-2 1,-6 1 490,1-1 0,-2 1-55,-1-1 257,-1-3 34,-5 4 180,-2 0-164,-5-4 1,0 4 43,0-5 0,-5-1 0,-2 1 0,-3 5 345,-2 3-230,2 3 0,-8 1 0,6 0 357,-1 0-299,1 0 1,0 5 55,-1 3-110,1 3-79,-1 2 1,1 3-76,0 1 0,1 5 1,2-3-643,5 0 1,3 5 697,1-3 1,0 1-158,0-2 31,0 4 0,5-11 105,4 4 0,7-3 0,3-2 0</inkml:trace>
  <inkml:trace contextRef="#ctx0" brushRef="#br0" timeOffset="97">32254 7255 7399,'1'-8'-1261,"3"0"1302,3 5 1,4-4 376,-2 3 0,2 3 176,-3-3-388,3 2 0,1 4 181,1 2-358,-1 3 34,1-1 0,3 5-123,1-2 0,1 3 1,-3 2-1,1 1 95,-1 0-203,-1-4 0,-1 7 0,-1-5-1296,0-1 1414,-5 0 0,3-3 0,-6-1-19,-1 2-261,-2-5 373,-1 6 1,0-8 209,0 5-322,0-5 0,-1 2 7,-3-5 0,1-1 0,-5-3 1,-2-6 135,-1-5 1,0 0 0,3-6-199,4-1 160,-3-1-225,5-8 181,-3 5 8,5-4 0,11 5 0,3 0 0</inkml:trace>
  <inkml:trace contextRef="#ctx0" brushRef="#br0" timeOffset="98">33011 7094 7576,'-17'8'-1343,"1"1"2491,-1-7-589,5 9-390,-6-9 1,-2 9 0,-3-4 0,2 1 500,5 0-411,2 1-193,2 3 1,5-4-1,3 0 37,2 2 79,8 1 1,2 2 90,9-1 0,2 0-74,6 1 328,-1-1-373,1 6 0,4-4 1,2 2-1,-1-2 1024,0-1-809,-1-1 1,-8-1 651,-1-3-732,-10 3 0,5-8 2,-11 5-97,1-5 1,-8 7 42,-5-6 0,-8 1 1,-13-2-8867,-4 1 8476,-2 6 1,-3-9-1,0 5 1,-2-2 0,-2 0 152,2-1 0,-4 4 0,0 0 0</inkml:trace>
  <inkml:trace contextRef="#ctx0" brushRef="#br0" timeOffset="99">33370 7516 8323,'-17'-2'-937,"4"-2"274,6-3 20,13 1 643,-5 0 0,10 6 0,-9-5 0,3-2 0</inkml:trace>
  <inkml:trace contextRef="#ctx0" brushRef="#br0" timeOffset="100">24327 8682 8247,'0'-13'-1987,"0"1"1529,0 5 1412,5-4-544,-3 10 1,9-5 172,-3 6-24,-2 6-217,5 0 0,-6 8 182,3 3-336,-2 2 1,-5 10 28,3 0 1,-2 5 15,2-1 1,-8 3-209,-4 1 1,-3 1 64,-2-1 0,-3 0-208,-1 0 1,-5-4 0,1 0 0,-6 1-60,-2 3 0,0-1 76,4-3 1,0-3 54,0-5 1,2-2 56,2-2 1,3-3 78,6-6 1,0-4-49,-1 1 1,5-7-7,0 3 91,-1-4 1,-3-5-79,0 0 0,3-6-126,1 2 1,5-3-1,-1-2 1,3-3-119,1-1 0,0 1 119,0 3 1,9 1 23,4 0 1,2 1 68,-3 2 0,5 0-71,-1 4 1,2 1 244,-1 4 0,-3 2-139,2 2 0,-2 3 142,-2 5 1,5 5 23,0-1 0,-1 6-10,-4-1 0,1 4-181,-1 4 0,1-3-171,-1 3 1,-1 1-46,-3-1 0,3 4 74,-2-4 1,2 0 8,1-4 0,2-6 68,2-2 0,2-1-369,3-3 0,2 2-197,-2-7 0,4-2-348,4-2 0,-2-3 248,7-1 704,-7-5 0,9-2 0,-4-6 0</inkml:trace>
  <inkml:trace contextRef="#ctx0" brushRef="#br0" timeOffset="101">24910 8954 7972,'0'-8'-1734,"0"0"3230,0 5-670,6-2 1,0 10 122,7 3 1,-5 5-282,0 3 1,-1 2-235,2 3 0,-3 2-556,-1-2 1,-4 3 154,3 0 0,-1 0-1026,1-4 1,-1 4 673,5-3 0,0-4-774,5 0 0,-1 1 1093,0-2 0,6 1 0,2-5 0</inkml:trace>
  <inkml:trace contextRef="#ctx0" brushRef="#br0" timeOffset="102">25394 9314 7494,'12'13'2424,"1"4"0,-2-1-1781,-3 4 0,-3 0-439,-5 0 0,0 5-299,0 0 1,-5 0 48,-3 4-825,-3-3 1,2 3-933,1 0-2390,0-6 3935,1 1 258,-4-11 0,10 5 0,-4-5 0,4-1 0,1 0 0</inkml:trace>
  <inkml:trace contextRef="#ctx0" brushRef="#br0" timeOffset="103">26163 8905 7986,'0'-13'-2068,"-1"2"2272,-4 3 207,4 3-264,-4-1-66,-1 5 1,-1-3 79,-5 8 0,-1 3-27,1 5 0,0 5 1,-1 1 138,1 1 1,-1 3-79,1 7 1,-1-3-113,1 3 0,1 1-47,3-1 0,-2 2 0,6-5 272,1-2-335,2 4 1,1-10 0,0 4 8,0-1 88,5-6 0,2 1 0,6-6-121,-1-2 18,6 1 1,1-3 0,5-1-195,-4-4 157,9-1 0,-9-1 0,6-2 0,-6-3-25,-2-1 365,-1-1-255,-10-4-39,4-1-42,-10 1 0,3 0 0,-8-2 26,-4-3-121,-9 3 1,2 1 0,-5 6-989,-2 1 923,4 2 0,-6 6 0,4 2-182,-4 4 408,5 3 0,1 1 7,5 1-7,1 5 0,0-5 0,-1 5 0</inkml:trace>
  <inkml:trace contextRef="#ctx0" brushRef="#br0" timeOffset="104">26547 9475 7388,'-6'13'212,"-5"5"0,0-3-262,-6 6 0,-5-2 0,1 3-509,-2-1 1,-2-2-1,0 3 545,0-1 1,6-1 13,3 5 0,2-6 0,1-1 0</inkml:trace>
  <inkml:trace contextRef="#ctx0" brushRef="#br0" timeOffset="105">27106 8892 7873,'-13'-5'-1314,"1"2"985,0-5 0,3 5 302,1-1 55,5 3 565,-8 1-29,10 0-19,-5 0-415,6 0 0,6 0 203,2 0 0,9 1-98,3 3 1,4-2-62,1 2 1,5-3-185,3-1 1,3 4 122,1 0 0,-4 2-74,0-2 0,-1-1-14,1 5 0,1-4-105,-5 4 1,-4-1 115,-4 2 0,-6 2-13,2-3 0,-5 3 77,-4 1 1,2 5-10,-6-1 1,0 2 7,-4-1 0,-5 1-36,-4 2 0,-2 4-44,-1-3 0,-6 2-145,-3 2 0,-2 4-277,-2 0 1,0 1-161,0-1 1,5-3-412,-1 3 1,7-4 973,2-5 0,0 4 0,5-5 0</inkml:trace>
  <inkml:trace contextRef="#ctx0" brushRef="#br0" timeOffset="106">27949 9513 7873,'-19'12'0,"5"0"-1177,6 1 883,0-1 0,-10 6 1153,-3 3 0,-2-2-220,-2 2 1,-5-1-939,-4 5 1,-1 0-96,-3 0 1,4 0-322,5-1 0,4 0 715,9-3 0,2 2 0,-4-4 0</inkml:trace>
  <inkml:trace contextRef="#ctx0" brushRef="#br0" timeOffset="107">28805 8967 7873,'0'-13'-957,"0"7"392,0 0 1865,0 6-788,0 0 0,4 6-46,1 2 1,3 3-134,-4 1 0,4 6-225,-4 3 0,0 2-128,-4 2 1,0 0-180,0 0 1,-1-2-720,-3-2 1,3 1 544,-4-6 0,4 5-198,1-4 0,1 3 571,4-3 0,7 5 0,7-3 0</inkml:trace>
  <inkml:trace contextRef="#ctx0" brushRef="#br0" timeOffset="108">29215 9041 7873,'-9'-1'0,"1"-3"-1289,5 2 780,-2-3 256,5 10 340,-6-3-74,5 9 1,-5-3 10,6 9 631,-5-4-410,4 11 0,-5-10 126,6 2-81,0 3 1,4-5 35,0 3-227,6-3 0,-2-3 142,9-3-343,-3 3 106,9-4 1,-4 0-16,6-3 1,4-3-508,0-1 416,0 0-41,-4 0 0,-2-5-215,-2-4 208,2 4 116,-9-6 0,0 3 275,-6-9-347,-5 3 57,2-4 292,-10 0 1,-3 3-7,-9-5-95,-2-1-73,-6 2-52,0 1-439,-5 5 287,-2 6 0,-1 2 105,0 5-839,5 0 417,-2 5 176,11 2 276,-5 6 0,16-1 0,-8 1 0,9 4 0,-6 3 0</inkml:trace>
  <inkml:trace contextRef="#ctx0" brushRef="#br0" timeOffset="109">29971 8669 7873,'0'-12'-1048,"0"-1"579,0 7 542,0 0 1,0 5 777,0-3-457,0 2-119,6-3 1,-3 5 90,5 0 0,-4 4-45,4 0 82,-5 6-53,8-4-136,-4 12-23,0-4 0,0 10 67,-3-4 0,-3 4 119,3 0-240,-2 1 1,-1 0-50,3 0 1,-1-4 202,5-1-301,-5-5 0,8 7 100,-3-5 0,8-1-341,0-3 189,6-1 57,-8 1 0,9-1-511,-2 1 296,-3-7 113,5 5 1,-9-9-219,3 2 338,-3-3-109,-2-1-28,0 0 412,-5 0-87,-1 0-86,-6 0 1,-2-4-81,-2 0 39,-3 0 1,-5 5 0,0 2 5,-1 1-38,6 6 1,2-3 242,5 5-247,0 1 1,0 3-1,0 1 459,0-2-305,5 4 0,2-4-35,6 6 0,0 0 0,4 3 320,4 1 0,-2 0 0,1-2-111,3-2-179,0 2 1,-5-5 0,-4 3 81,-5-4 1,-6 1 38,1-2-40,-2 1-55,-8 1-435,-6-5 0,-15 7 238,-10-4 0,-5-1 0,-8 5-1581,0-3 734,-10 6-657,7-10 0,-13 11-4825,8-4 6313,-2-2 0,-1 10 0,3-6 0,4-4 0,3-6 0</inkml:trace>
  <inkml:trace contextRef="#ctx0" brushRef="#br0" timeOffset="110">24463 10517 7906,'2'-12'-157,"2"-1"0,-1 6 1106,5 3-100,-5 3-536,8 1 1,-10 1-97,3 3 0,-1 5 25,1 7 1,-2 2-94,2 3 0,-8 4-138,-5-1 1,-3 1 120,-5 4 1,-1-3-74,-2-1 0,-4 4-263,4 0 0,-2 0 147,1-4 0,-1 0-336,5-1 1,1-4 203,3-4 0,5-2-756,0-2 282,5 1 274,-2-6-4,5-2 548,0-5-128,0 0 0,0-5-117,0-4 0,0 3 148,0-3 0,5 5-55,3-4 0,3 5 205,2-1-162,-1 3 1,1 5 159,-1 0 1,2 7-69,2 1 0,-2 2 139,3 7 0,-4-5 22,0 5 0,-1 0-112,1 3 1,-1 3-45,0 2 0,1-3 5,-1 3 1,1-4-305,-1-5 1,0 4 94,1-4 1,-1-2-514,1-1 1,-1-3 281,0-2 0,1-1-676,-1-3 1,6-2 198,3-6 769,2 0 0,2 0 0,0 0 0</inkml:trace>
  <inkml:trace contextRef="#ctx0" brushRef="#br0" timeOffset="111">25171 10666 6535,'-5'-8'-795,"1"-1"795,0 7 0,4-9 0,0 8 0,0-5 565,0 5-361,0-8 0,4 8 186,0-5 0,6 5 37,-2-1 1,3 3-121,2 1 0,-1 0-56,1 0 1,3 0-57,1 0 1,3 0 19,-3 0 0,5 0-52,-1 0 0,-2 4-165,2 0 0,-5 1 86,5 0 1,-6-3-201,1 7 1,-2-5-149,-1 4 223,-1 0 0,-1 5-95,-3-1 1,-2 0 80,-6 1 0,0 1 36,0 2 1,-4-2 1,0 2 1,-6 2-5,2-1 0,-8 5 27,0-1 0,-1-2-16,5 2 0,1-6 59,3 1 0,-2-2-54,6-2 287,-6 1-175,9-1 1,-3-3 61,8-1 0,0-5-53,8 1 0,-1-3 145,10-1 0,-4 0-246,3 0 1,1 0 29,4 0 0,0 0-520,-1 0 1,1 0 236,0 0 1,-1-4-907,-4 0 0,2 0 476,-5 4 1,1 0 667,-2 0 0,-2 0 0,4 0 0</inkml:trace>
  <inkml:trace contextRef="#ctx0" brushRef="#br0" timeOffset="112">26101 11075 7805,'5'7'-182,"-3"6"490,2-1 1,-4 0 468,-4 5 1,1 1-554,-5-2 1,-2 6-385,-6-1 1,2-2 6,-3 2 1,-1-4-220,2 3 1,-1-3-1257,5 3 1628,-1-4 0,1 2 0,0-6 0</inkml:trace>
  <inkml:trace contextRef="#ctx0" brushRef="#br0" timeOffset="113">26597 10691 7966,'-4'-8'-1111,"0"-1"0,0 1 1158,4-4 1,0 3 104,0 1 1,5 1 145,3-1 0,4-2-55,0 6 1,2-4 326,2 4-361,4 0 0,4 2 0,1-1 231,0-1-304,-6 0 0,5 4-177,-4 0 1,2 2-46,-1 2 0,-3-2-88,-6 7 0,1-5-64,-1 4 183,-5 0 0,-1 5-308,-6-1 260,0 1 1,0-1-1,-2 0 1,0 1-261,-3-1 304,-4 1-8,-4-1 1,0 0 0,-4 1-119,3-1 296,2-5-221,5-1 3,-4-1 228,4-3-218,0 3 141,2 1-124,5-5 442,0 4-210,5-5 0,3-1 1,9-2 343,4-1-378,-3 0 0,5 4 0,-2 0 1,1 0 99,-2 0-51,4 0 0,-6 0-64,2 0 0,-2 0 0,-5 1 105,-1 4-159,1-4 69,-7 10-20,0-10 1,-2 10-98,0-2 21,0-4 1,-5 6 0,-2-3 0,-4 3-7,-4 2-225,2-1-17,-9 1 0,0-1 0,-2 0-233,1 1-796,-4-1 1147,3 1 1,1-1 0,3-1 0,2-1-572,1-2 315,1 0 364,0-1 0,5 4 0,-4-9 0,9 9 0,-3-5 0</inkml:trace>
  <inkml:trace contextRef="#ctx0" brushRef="#br0" timeOffset="114">27639 11113 9362,'0'13'389,"0"4"0,-5-2 1,-4 4-996,-2-1 551,-7-1-1013,-1 1 730,-6-5 1,-4 11 0,0-5 0,2 2 0,1-2-726,1-1 1063,6-1-293,1 0 293,11-3 0,-4 4 0,4-5 0</inkml:trace>
  <inkml:trace contextRef="#ctx0" brushRef="#br0" timeOffset="115">28321 10604 7853,'-6'-7'-1317,"0"0"988,6 3 0,1 1 329,4-5 0,1 5 0,7-6 106,-1 5 0,6-5 0,3 5 49,2 1 14,2-4 1,4 6 389,0-3-653,0 3 1,-4-4 128,0 1-331,-1 0 1,-3 4 0,-2 0-156,-1 0 451,-1 0 0,-5 0 0,1 0 0,-6 6 0,-2 1 0</inkml:trace>
  <inkml:trace contextRef="#ctx0" brushRef="#br0" timeOffset="116">28309 10604 6867,'0'12'665,"0"1"-588,0-1 0,0-4 0,0 1 227,0 0-298,0 2-263,-5 2 284,3-1 0,-3 1 0,3-1 0,0 0 314,-3 1-438,1-1-85,4 1 0,0-5 207,0 0 1,2-5 61,2 1 0,-1-3-54,5-1 1,0 0-1,4 0 1,1 0-5,-1 0 154,1 0 144,-1-5-254,0 4 1,1-9 22,-1 6-53,1 0 1,3 2-17,1-2 0,-1 3-67,-3-3 46,-1 2 0,2 2-2,2 0-4,-2 0 0,4 0 13,-5 0 1,-1 2 0,0 0 0,1 4 23,-1 1-122,1-4 94,-1 8 0,-1-5 0,-1 7-6,-2-1 0,-5-3 1,1-1-3,-3 1 20,-1 2 1,0 2-1,0-1 1,-1 1-3,-3-1 18,-9 0-140,0 1 0,-10-1 65,7 1 0,-6-1 0,3-4 0,-6 1 0,0 0-823,0 2 206,0-4 1,2 3 0,2-5 654,5 2-141,2-4 1,1 2 140,1-5 0,0 0 0,5 0 0,1 0 0</inkml:trace>
  <inkml:trace contextRef="#ctx0" brushRef="#br0" timeOffset="117">29202 10381 7927,'10'-21'-1078,"2"0"1375,-2 6 1,9-1-118,-2 7 1,-3 0-1,2 3 1,-2 1 408,-2-1-300,1 2-239,-1 4 1,1 0 174,-1 0 0,-1 2 6,-3 2 1,3 3 128,-2 5-195,-4 0 0,1 2 0,-5 1 0,2 3 163,1 1 1,0 2-259,-4 4 1,0 0 0,0 0-1,0-1 1,0 1-137,0 0 1,0 0 69,0 0 1,0-2 0,1-1 11,3-1 0,-1-6 0,4 1-320,-1-2 289,3-1-35,-7-6 0,9 4-124,-3-3 115,-3-3 303,1 1-113,-6-6-141,0 0 0,-4 1 0,0 3 22,1 5 1,0-2-70,-1 1 1,3 0 53,-3 4 21,2 1 0,2-1 0,0 1 0,2-1 0,0 0 127,2 1 0,6 1 559,-2 2-682,3-2 1,6 4 0,-1-6 400,0 1 1,2 3-227,-2 1 0,5-1 0,-3-3 0,0-1 243,0 0-168,-2 1 1,-5-1 117,-3 1 0,2-1 46,-6 1-390,0-1 21,-4 0 1,-7 1-129,-5-1 0,-10 2 1,-8 1-1,-2 2-4457,-3-2 2941,0-1 1231,-8 3 1,3-3 0,-4 3-3323,1-3 3668,-4-2-184,14 0 1,-14 1-1,9-1 1</inkml:trace>
  <inkml:trace contextRef="#ctx0" brushRef="#br0" timeOffset="118">24674 12613 7910,'-8'-12'0,"0"-1"-300,5 6 183,-8 2 690,10 5 0,-6 1-114,3 3 1,2 8-6,-2 4 1,1 7-173,-1 2 0,3 0-133,-3 4 0,2-3 68,2-1 1,0 0-194,0 0 0,-1-1-143,-3 1 0,-3 4 111,-6 0 1,1 0-208,0-4 0,-2 0 118,-3-1 0,2 1-162,-6 0 1,6-6 86,-1-2 1,2-3-1,2-2 0,-1-4 104,1 1 18,5-7 0,-3 3 37,6-10 0,-1-2-48,0-5 1,4 0-15,-3-1 0,4 1 22,4-1 1,3-3 61,5-1 1,2 5-52,3 4 1,-2 5 126,6-1 0,-6-2-76,1 2 0,-2 1 77,-2 8 0,-1-3 47,-2 7 1,2 0 167,-3 8 0,3-2-17,1 6 0,1-5-82,-1 5 1,1-1-96,-1 5 1,0 0 28,1 0 0,3 0-274,1 0 0,0-5 82,-5 1 0,2-6-158,2 2 1,-1-8-273,6-1 0,-4-1-342,3 2 1,1-4-701,4-5 1528,0 0 0,-1-5 0,1-2 0</inkml:trace>
  <inkml:trace contextRef="#ctx0" brushRef="#br0" timeOffset="119">25642 12725 7873,'-12'-7'0,"-1"-3"0,1 6 1,-1-4-624,1 4 0,-1 0 319,1 4 0,-2 0 254,-2 0 1,1 5 104,-6 3 1,2 3 89,-2 2 0,-1-1-63,5 1 0,-3 3 103,3 1 0,1 3 15,3-3 1,2 1-120,3-2 0,-2-2 54,6 3 0,0-4-19,4 0 1,0-1 41,0 1-198,0-1 0,5-1 85,4-3 1,3-2-122,5-6 1,2 0 79,6 0 1,0 0-224,-1 0 1,-3-2 68,0-2 1,-6 2-8,1-7 1,1 1 51,-5-4 1,4-1-3,-8 1 0,-3-1 286,0 1 0,0-5-92,-1 1 0,0-5 263,-4 5 1,0-5-140,0 5 1,0-5 333,0 4 1,0 1 390,0 3-370,0 7 1,0-1 188,0 2-528,0 4-58,0 7 0,4 2 69,1 8 1,3 4-146,-4 0 1,6 4 82,-2 1 1,-1-1-451,1 1 1,-5 1 197,1 3 1,1-2-918,0 1 1,3-1 461,-4-3 1,4 1-411,-4 0 1,6 0 940,-2 0 0,3 5 0,2 2 0</inkml:trace>
  <inkml:trace contextRef="#ctx0" brushRef="#br0" timeOffset="120">26026 13308 7950,'7'0'605,"-1"0"-295,-6 5 0,0 2 118,0 6 457,0-1-529,-6 0 0,-1 2 204,-5 3-739,0-4 0,-5 9 150,1-5-327,-1 0 1,5-1-1435,-1 1 214,6-1 1576,2 2 0,-1-4 0,-1 4 0</inkml:trace>
  <inkml:trace contextRef="#ctx0" brushRef="#br0" timeOffset="121">26882 12787 7938,'-5'-13'-1332,"-2"5"1004,-5 0 1,3 5 372,1-1 0,0 1 11,-5-1 0,1 3 351,0-3-159,5 2 80,1 8-254,6-5 1,0 6 187,0-3 1,0-1 242,0 5-107,6-5-299,1 8 0,5-8 190,0 5-124,6-5-35,2 8 1,0-6 54,1 4 1,-4 2-170,3-3 0,-3 3 11,3 1 0,-4-4-86,0 1 0,-2-1-39,-2 4 1,-1 1 67,-2-1 0,0 1-83,-5-1-45,1-5 159,-5 4 1,0-4-241,0 5 1,0 1 50,0-1 1,-2 0-3,-2 1 1,-3-1 56,-5 1 0,-1-5 159,1 0 1,-1-1-157,1 1 164,0 3 1,-1-9 106,1 2-238,-1-3 124,1-1 0,4-1-34,0-3 1,5-3 23,-1-6 0,2 0-22,2-4 1,6-1-75,2-2 1,3-4 89,1 3 0,2-1-26,3 2 1,1-4 46,2 4 1,4-4 4,-4-1 0,-2 1 75,-1-1 0,-1 1-69,-3 4 0,-3 2 224,-10 5 0,0 1-60,0 0 0,-2 1 16,-2 2 0,-8 4-261,-9 5 0,-8 0-315,-4 0 0,-3 7-489,-1 5 0,5 0 423,3 5 0,4 1 182,5-2 1,-2 7 236,5-3 0,1 4 0,3 0 0,1 1 0,-1 0 0</inkml:trace>
  <inkml:trace contextRef="#ctx0" brushRef="#br0" timeOffset="122">25406 12824 8113,'-18'8'-1179,"-2"1"589,2-1 326,-6 4-1,10 6 274,-3 1 3,4 1 1,1 9 1,1-9 3,2 9-6,4-3-13,5-1 1,7-1 18,5-4-7,6 4-9,12-10 0,4 2 14,7-8-4,9-2-1068,1-6 1068,9 0 133,2 0 0,7-10-128,-32 4 1,1 0 15,-1-2 1,0 1-1,0 0 1,-1 0 34,-1-1 1,0-1-50,2 3 0,-1-1 36,22-11 109,3 0 1,-18 4-506,-6-3 427,-5 4 1,-19 4 22,-4 1 0,-9 0 53,-9-5 219,-15 7-124,-15 0-1504,-22 6 1302,-2 0 1,23 2 0,-1 2 48,-3-1 1,1 2-57,-1 2 1,1 2 0,-3 0-1,0 2 35,2 0 0,1 2-28,-1 2 1,1 1-339,4-4 0,2 2 257,0 4 1,1 0 0,-19 8-71,5 3 9,12-3 112,7-7-227,18 5-28,2-10 1593,11 4-1322,11-6 758,8-5 0,19-2-654,12-5 1,13-1 0,-26-1-1,1-2-108,2-1 1,0-2 51,2-1 0,1-2 0,9-2 1,1-1-1,0 1 0,-1-1 53,-1 1 1,0 0-108,3-3 1,1-1 0,-6 3 0,0 0 0,3-2 0,0 0 0,-2 0 0,-2 1-42,0-1 1,-2 1-1,-6 1 1,-2 1-1,27-7 1,-14 1-1,-12 3 1,-12 1-1,-10 2 1,-17 1-1,-18 2 1,-19 5-1,-17 3 1,-15 1-1,28 0 1,-2 0-1,-4 0 1,-1 1-1,-3 1 1,-1 2-1,-1 1 1,-1 2-1,1 3 1,0 1-1,1 2 1,1 1-1,1 2 1,1 1-1,1 1 1,1 0-1,1 1 1,1 1-1,3-1 1,1 0-1,4 1 1,1-1-1,-25 15 1,10-2-1,13-4 1,10-3-1,12-5 1,6-3-1,9-3 1,9-3-1,14-3 1,14-4-1,12-4 1,11-6-1,10-6 1,-30 3-1,1-1 1,3-2-1,0 0 1,4-1-1,0 0 1,3 0-1,-1-1 1,1-1-1,0-1 1,-1 1-1,0-1 1,-2-1-1,-1-1 1,0 0-1,-1 0 1,-2 0-1,-2 0 1,-3 2-1,-3-1 1,26-13-1,-13 1 1,-9 2-1,-13 2 1,-11 3-1,-12 0 1,-11-2-1,-14-1 1,-16 1 894,-14-1-878,-10 0 1,23 13 0,-2 1 0,-1 0-1,0 2 6,-3 3 0,0 0 1,2 0-1,0 1 1,-3 2-1,-1 2 1,1 0-1,0 2-131,2 2 0,1 1 1,2-1-1,1 3 0,3 4 1,2 1-1,1 0 0,1 0-99,-31 12 0,6 2 0,13 0 0,5 0-63,5 0 0,12-2 307,10-2-45,7 2 1,12-9 0,8 2-223,10-2 350,17-1 1,11-6-120,15-3 0,3-3 44,-31-1 1,0 0 0,4-2 0,1-1-1,3-1 1,0-1-2,0 0 0,0-1 0,1 0 0,0 0-18,-2 0 1,-1-1 0,-4 1-1,-2-1 108,-3-1 0,-2-1 1,24-5 43,-8-2 1,-16 2 646,-9 2-592,-14-1 1,-2 1 0,-19-1-1,-14 1 399,-14 0-559,-6-1 0,-18 1-208,0-1 1,27 8 0,-1-1 93,-1 2 1,0 0 0,-1 1 0,0 1-446,-28 2 1,7 5 200,9 3 1,7 5-790,10 3 1,8-1 168,9 6 1,8 0 911,4 4 0,9-1 0,7 1 0,6 0 0,7 0 0</inkml:trace>
  <inkml:trace contextRef="#ctx0" brushRef="#br0" timeOffset="123">27155 12824 8017,'-18'-5'0,"-2"-4"-1000,-4 4 699,0-1 0,-7 2-43,-2 0 1936,-8 0-966,2 9 0,-10 4 57,-1 7-552,0-2 0,-8 8 444,9-6-365,-4 7 0,15-6 154,-4 4-136,9 3-511,9-11 276,6 0 1,11-2-95,3-3 0,5 2 125,7-2 1,7-3-239,14-5 0,9 0 69,7 0 0,9-5-263,4-3 0,2-3-32,2-2 0,-1 1 168,-3-1 0,-3-3 213,-5-1 1,-13 1 276,-8 3 1,-10 1 83,-11 0 0,-3-1-9,-10 1 1,-12-1 270,-12 1 1,-13 1-208,-7 3 1,-13-2-223,25 8 0,-1 0 0,0 0 0,0 1-170,-3 3 0,0 0 1,0 2-1,0 1-27,0 2 1,0 2-1,-1 0 1,1 0 61,3 1 1,1 1 0,2 0-1,2 1-388,-21 9 0,7 1-385,14-1 0,5 1 309,12-6 0,1 1-231,10-5 1,8 3 215,10-2 0,13 2-158,15-7 637,3 3 0,11 1 0,-5 1 0</inkml:trace>
  <inkml:trace contextRef="#ctx0" brushRef="#br0" timeOffset="124">27850 12712 8026,'7'-18'-179,"4"5"353,-3-4 1,-1 5 1355,1 4-758,-5-4 970,3 11-679,-6-4-684,0 5-21,0 0 1,-2 5-101,-2 3 0,1 3-97,-5 2 0,0 1-93,-5 2 0,0-1-14,-4 6 1,3-2-146,-2 2 0,-2 2 19,1-2 1,-5 2-40,2 2 1,0-1 117,0-4 0,4 4-131,0-4 1,2 0 87,2 0 0,-1-4-35,1 0 1,4-4-7,-1-3 0,7 2-10,-2-3 1,2-1-240,2 1 237,0-5 1,2 4 46,2-3 0,3-3-17,5 3 1,6-2-176,3-2 0,2 0 103,2 0 1,4 0-280,0 0 0,0-4-372,-5 0 0,0-2-435,-3 2 0,1 3 402,-6-4 1,1 3 814,-5-2 0,6-3 0,1-6 0</inkml:trace>
  <inkml:trace contextRef="#ctx0" brushRef="#br0" timeOffset="125">27949 12973 8026,'0'7'-850,"0"4"0,0-8 468,0 5 2829,0 0-1554,6 4 1,1 2 4,5 3 349,1-3-757,-1 9 0,-4-4-65,0 6-254,1-6 1,-1 5-813,0-4 0,-1-2 493,1-1 0,2-3-1435,-6-2 0,6 1 803,-2-1 1,3-1 779,2-3 0,-1 3 0,0-4 0</inkml:trace>
  <inkml:trace contextRef="#ctx0" brushRef="#br0" timeOffset="126">28508 13246 7914,'5'-7'772,"-2"1"1250,5 6-1602,-5 0 0,6 2 1212,-4 2-813,-1 3 370,-4 5-1002,0 6 1,-2 1 139,-2 6-890,-3 0 1,-11 0 0,-2 0 910,-4-1-834,0 1 0,-5 1-784,0 3 1,4-7 449,4 3 0,0-3-1681,-3 3 2501,4-6 0,-9-1 0,3-5 0</inkml:trace>
  <inkml:trace contextRef="#ctx0" brushRef="#br0" timeOffset="127">29153 12824 7801,'-18'0'-599,"-2"0"1,1 0 0,3 0 471,2 0 144,1 6-12,1-5 0,4 6 28,-1-3-2,7-3 478,-4 10-175,6-4-281,6 6 190,6-6 0,7 2 1,8-3-63,2 1 1,-2-1 0,6 4 0,2-3 91,0-1-162,3 3 0,-5-3 0,-2 3-34,0 0-131,-2-1 203,-4 4-243,-6-5 0,-1 4 0,-6-3 131,1 3-155,-7 2 0,0-5 104,-6 0 1,-1 1 0,-4 3-55,-3 0 0,-4 1 46,-5-1 8,-2 1 8,-6-1 1,0-1-56,1-3 0,-1 2 49,0-6 0,4 2-37,1-2 0,4-3 46,0 3 1,6-2-1,2-2 0,5-6-40,-1-2 1,-1-3-5,0-2 1,3-4 25,6-4 0,-1-3-40,5 0 1,4-5 35,5 0 0,5-2 35,-2 3 0,3 1 120,-3-2 0,2-1-94,-5 1 0,-1 4 327,-3 5 0,-6 5-143,-3-2 0,-3 3 180,-1 2 1,-5 1-126,-4 3 1,-6 2-552,-1 6 0,-8 0 61,-1 0 0,1 10-112,-5 2 1,4 5-690,4-1 0,-1 3 576,6 6 0,-1 1 440,5 3 0,5-2 0,-4 8 0,4-3 0</inkml:trace>
  <inkml:trace contextRef="#ctx0" brushRef="#br0" timeOffset="128">29723 13295 7920,'0'13'-1469,"0"-1"1154,0 1 318,-5 4 0,-2-3 52,-6 3 0,0 1-33,-4-2 0,-2 2-168,-6-1 0,4-4 37,1 4 109,5-3 0,-3 4 0,5 1 0</inkml:trace>
  <inkml:trace contextRef="#ctx0" brushRef="#br0" timeOffset="129">30344 12762 7977,'-5'-12'0,"1"-1"-1102,-5 6 757,7 2 1,-9 5 73,3 0 284,-3-6 0,-1 5 237,-1-3 0,1 4-66,-1 4 0,-3-1 134,-1 5 1,-1 0-59,2 5 1,1 0-44,-6 4 0,6-3-86,-2 2 0,3-1 79,2 2 1,1-7-235,3 2 0,2-2 71,6 2 1,0-4-198,0 1 1,0-5 52,0 4 0,6-5-47,2 1 1,4-3 41,5-1 0,1 0-204,3 0 0,2 0 74,-2 0 1,-2-1 55,2-3 1,-5 1 170,5-5 1,-6-1-97,2-3 0,-5-5 398,-4 1 0,3-2-157,-2 2 0,0 0 403,-1-4 1,2 3-205,-6-4 0,4 10 929,-3-1-808,-1 2 0,-4 2 528,0 0-568,5 5-391,-3 3 1,7 11 453,-5 6 1,6 5-122,-2-2 1,-1 4-277,2 1 0,-5-1 166,4 1 1,-5 0-564,1 0 1,1 0 217,-1-1 0,5 1-1006,-5 0 1,1 0 238,0 0 0,-3-1-173,7 1 1,-7 0-576,2 0 1608,3-6 0,0 5 0,6-5 0</inkml:trace>
  <inkml:trace contextRef="#ctx0" brushRef="#br0" timeOffset="130">30840 13333 7303,'0'12'-1063,"0"0"1902,0-5-312,0 4-235,0-4 0,-4 10-283,-1-1-3,-4 1-89,2-5 1,-10 2 0,-1 1-1188,-1 2 409,4-1 830,-3-3 31,6-1 0,-1 0 0,1 1 0</inkml:trace>
  <inkml:trace contextRef="#ctx0" brushRef="#br0" timeOffset="131">31299 12836 5788,'0'-6'345,"0"0"-317,0 1 1,1 3 502,3-2 1,-1 4-158,5 4 0,1 3 266,3 5-494,0 1 0,-1 5-244,-2 2 0,2 0 32,-3 0 193,-3-4 0,5 7-585,-6-2 0,5-2-634,-5 2 804,0-6 1,0 7 77,0-6 1,4 2 209,-4-1 0,1-3 0,-1 3 0,0-4 0,4-5 0,-4 0 0,6-5 0,-3 3 0</inkml:trace>
  <inkml:trace contextRef="#ctx0" brushRef="#br0" timeOffset="132">31609 12874 7893,'0'-7'-1648,"0"1"2666,0 6-390,5 0 1,2 2-140,6 2 1,-1 3-42,1 5 0,-1 5-104,0-1 0,-5 5-128,-3-5 0,2 6-426,-2-1 1,0 1 219,-4-1 0,0 2-880,0-2 1,0-2 169,0 2 0,4-1-172,0 5 1,2-1 871,-2-4 0,3-2 0,5 0 0,1 2 0</inkml:trace>
  <inkml:trace contextRef="#ctx0" brushRef="#br0" timeOffset="133">32242 13581 6209,'-7'1'326,"3"3"1,1 4-130,-1 9 1,-2-3-52,-2 2 0,-3-1-378,3 2 0,-2-3 117,2 2 1,-3-2-290,2-2 244,-2 1 0,-1 1-85,0 2 218,-1-8 0,1 8 27,-1-12 0,1 5 0,-1-2 0</inkml:trace>
  <inkml:trace contextRef="#ctx0" brushRef="#br0" timeOffset="134">32589 12936 7893,'0'-13'-1036,"0"1"395,0 5 262,0 1 1252,0 6 340,0 0-469,0 11-384,0-2 0,0 14-2,0-2-272,0 2 0,0 3-512,0 3 344,0-2 1,0 3-14,0-5 0,0-5-139,0 1 0,1-2-144,3 2 1,-1 1-415,5-5 1,-3-1 348,3-3 443,0-1 0,5-5 0,-1-2 0,6-5 0,1 0 0</inkml:trace>
  <inkml:trace contextRef="#ctx0" brushRef="#br0" timeOffset="135">32787 12973 7360,'0'-8'-1568,"0"-1"1589,0 7 1,5-5 461,-1 3-65,0 2-32,1-3 0,2 5-99,6 0 0,-5 0-117,0 0 0,5 0-11,3 0 1,-2 0 226,-2 0-195,3 0 0,6 0 96,0 0-128,-1 5 1,0-2-158,-4 5 0,-3-4-126,-5 5 82,3-7 32,-10 4-129,10-1 0,-9-2 1,2 5 87,-3 2-90,-1-4 0,0 5 23,0-3 1,-5 3 79,-3 1 1,-3 2-74,-2 3 1,1-2-3,-1 5 1,1 0 70,-1 0 0,1 0 0,1-5 0,1 1 125,2 0-120,5-3 0,-2 0-104,5-1 92,0-5 13,0 4 0,1-8-119,3 5 0,5-5 87,7 1-237,-2 3-329,9-6 393,-9 5 0,10-6 241,-4 0-108,4-6 1,-5 5 107,-2-3 0,2-9 0,0 0 0</inkml:trace>
  <inkml:trace contextRef="#ctx0" brushRef="#br0" timeOffset="136">33110 12750 5818,'0'-13'0,"0"1"29,0 5 1162,5-4-902,2 4 0,2 0 0,-1 3 461,2 3-426,1 1-175,1 5 0,-5-1 28,-3 9 1,-3-4 0,1 8-41,2-3 0,-3 4 0,3 2 119,-2 4 0,-2-4-352,0 1 0,0 0 90,0 3 0,0-3-8,0 0 1,1-6-75,3 1 1,3 2 4,6-1 0,0-1-256,4-3 252,-3 5 1,5-9-351,-2 4 375,2-4 1,2 2-1,-2-2 1,-1-5 79,-3-3-142,-1-1-33,-2 0 779,-5 0-66,-2 0-602,-5 0 202,0 0-119,-5 0 0,-2 6 131,-5 2-51,5-2-60,-4 5 0,9-5 0,-2 7 520,3-1-503,1 1 1,0-1 0,0 0 0,1 1 107,3-1 138,-2 6 1,9-4 204,-3 3 1,2-4-214,-2 0-116,3 5 0,-4-5 222,5 4-120,-5 2 1,4-5 0,-4 3 190,0-4-468,-1 0 150,-6-1-22,0 1 1,-2-1 0,-2 0-410,-4 1 1,-9-5-210,-3 0 0,-8-1 0,-2 3 1,-1-2-1530,1 2 1,-4-5 1097,0-1 0,0 2 0,0-2 900,0-1-750,7-2 0,-8-1 750,6 0 0,-5 0 0,2 0 0</inkml:trace>
  <inkml:trace contextRef="#ctx0" brushRef="#br0" timeOffset="137">23843 14039 7863,'25'0'0,"5"0"-1030,3 0 708,3 0 0,3 0 129,2 0 0,9 2 193,8 2 0,-2-3-437,2 3 0,5-1 437,-28-1 0,1 0 0,1-1 0,0 0-232,2 1 1,1 0 0,3 1 0,1-1 233,3 0 0,1 1 0,1 1 1,1 0-1,1-2 1,1 0-1,4 1 1,0-1-1034,4 1 1,0-1 1031,1-2 0,1 1-1,2 4 1,1 1 0,1-5 0,2-1 14,-20 1 1,1 1 0,-1-1-15,18 3 1,1-1-1,-13-2 0,1-1 0,-1 1 0,-6 2 0,-2 0 0,2 0 59,5-1 1,1-1 0,0 1 0,-3-1 0,0 1 0,0 0-254,3-1 1,0 1 0,-1-1 0,-1 1-1,0 0 1,0 0 266,4 0 0,1 1 0,0 0 0,-1 1 0,1-1 0,-1 1-38,1-1 1,-1 0 0,1-1 0,-2 1 0,1-1 0,0 0 4,1 1 0,1 0 0,0-1 0,0 1 0,-1-1 0,2 0-27,4 1 1,1 0 0,-1 0-1,0 0 1,-1 0 0,1 0-1,-1-1 1,0-1 0,0 0 0,0 2 0,0 0 0,0 0-36,0-2 0,0 0 0,0 1 0,0 0 0,0 1 1,0 0-162,0-1 0,0-1 0,0 0 0,0 1 1,0 0-1,0 0 202,0-1 0,0 1 0,0-1 0,0-1 0,0 1 0,0-1 16,0 1 1,1 1 0,-2-1-1,0 1 1,-1 0 0,0 0 44,-1-1 1,1 0 0,-1 1 0,-1 1 0,1 0 0,-1 1-116,0-1 1,0-1 0,-1 1 0,0-1-1,0 0 1,0 1 75,1 0 1,0 0-1,0-1 1,-3 0 0,0-1-1,-1 0-37,1 2 0,0 0 0,0-1 0,0 1 0,-2-1 0,1 0 39,-3 1 1,0 0 0,0 0-1,-3 0 1,-1 1 0,0 0-133,19 0 1,0 0 52,1-2 0,-2 1 31,-4 3 0,-2-1 0,2-3 0,0-1-46,-7 3 1,-1 0 0,-1 0 0,-1-1 211,-3 1 1,0 1-1,-3 0 1,1-1-186,-5-2 0,0 0 0,-4 3 0,-1-1 509,26 0 1,-5 4-515,-8-4 1,-10 2 926,-6-2 0,-11-3-963,-5 3 1962,-9-2-2231,-2-2 672,-18 0 0,-3 0-560,-14 0 143,-13 0-82,-9 0 0,-17 0 114,-2 0 0,28 0 0,0 0-264,-3 0 0,-1 0 0,-5 0 0,0 0 301,-3 0 0,0 0 0,-4 0 0,-1 0-328,-3 0 0,0 0 0,-3 0 0,-1 0 322,-4 0 1,-1 0-1,21 0 1,-1 0 0,-1 0-271,-1 0 1,-1 0 0,0 0-1,-2-1 1,-1 1 0,1-1 273,-1 0 0,1-1 1,-1 1-1,-1 1 1,1-1-1,-2 1 8,0-1 1,0-1 0,0 1 0,-3-1-1,0 0 1,0 0-12,-3 1 0,0 0 1,0-1-491,0-1 0,0-1 1,-2 1 496,14 3 1,-1-1 0,0 1 0,0 0 0,-15-2 0,0 0 0,-1 1 17,16 0 0,-1 1 1,0 0-1,0 1 1,-2-1-1,0 0 1,0 0-1,0 0 31,1 0 1,-1 0 0,0 0 0,0 0 0,-1 0 0,1 0 0,-1 0 0,1 0-25,1 0 0,0 0 0,0 0 1,0 0-154,0 0 1,0 0-1,1 0 1,-1 0 176,3 0 0,0 0 1,0 0-1,0 0 1,-4 0-1,0 0 0,0 0 1,0 0-124,2 0 0,1 0 0,-1 0 0,0 0 108,-1 0 1,-2 0 0,1 0 0,1 0-16,2 0 1,1 0-1,0 0 1,1 0-1,-18 0 1,1 0 0,-1 0-6,3 0 1,-1 0-1,1 0 36,1 0 0,0 0 1,1 0-29,-1 0 1,-1 0-1,1 0 1,1 0-1,0 0 1,1 0 9,1 0 1,1 0 0,1 0 0,0-2 0,1 1 0,0-1 49,5 1 1,0 0 0,0-1 0,-1 0 0,-1-1 0,2 0-102,2 2 1,0 0 0,2-1-1,0-1 1,0 0 0,1-1 177,2 1 1,2 1 0,-1-1 0,-19 0 0,1-1-197,3 0 1,0 0-1,2 2 1,0 0-26,6-3 0,1 1 163,-2 3 0,2 0-88,8-5 1,2 1 0,2 3-1,1 1-49,4-3 1,2 0 0,-26-1 833,7-3 1,8 4-944,8-4 1,7 4 1650,9-5-1551,3 7 1128,11-4-1135,2 1 2021,16 3-1993,3-9 0,19 10 115,8-3 22,3 2-219,17 2 1,-2 0 162,11 0 1,-32 0-1,2 0-1066,5 0 0,1 0 1153,0 0 1,1 0-78,5 0 0,1 0 0,1 0 0,1 0-10,5 0 0,0 0 0,0 1 1,1 0 43,5 1 1,1 0 0,0-1 0,1-1-31,-21 1 0,2 1 1,-1-1-44,0 2 1,0-1-1,1 0-299,5-1 0,2-1 0,-1 1 1,-2 0-1,0 2 0,0-2 253,3-1 1,1 0 0,-1 0 0,1 1 0,-1 1 0,1-1 30,1 1 0,0-1 0,0 0 0,1 1 0,1-1 0,0 1-60,0-2 0,1 0 0,0 0 0,0 0 0,1 0 0,0 0-25,0 0 1,0 0 0,0 0-609,0 0 1,-1 0 0,2 0 680,0 0 1,1 0 0,0 0 0,0 0 0,0 0 0,0 0-22,1 0 1,-1 0 0,1 0-303,1 0 0,0 0 1,-1 0 319,-2-2 0,-1 0 1,1 0-1,2 1 1,1 1-1,0 0-50,-1-2 1,0 1-1,-1-1 106,0 2 1,0-1 0,0 1-39,0 0 0,0 0 0,-1 0 0,-1 0 0,0 0 0,-1 0 60,0 0 1,-1 1 0,1-2-1,1 0 0,0-2 0,-1 2-56,-2 0 1,-1 1 0,0-1 0,-2-1-1,0 0 1,0 1-18,0 0 1,-1 1-1,-1 1 1,-3-1 0,-1 0-1,0 0 97,2 0 0,1 0 0,-1 0 1,-3-1-1,-1 1 0,0-1-75,18-1 0,0 0 0,-6 2 0,0-1 191,-4-1 0,-1 0 0,-3 1 0,-2 0-278,1 1 1,-2 0 0,-5 0-1,-1 0 195,-6 0 1,0 0 0,26 0-363,-9 0 1,-10 2-711,-7 2 1,-6-3 2554,-11 3-1609,-2-2 1653,-5-2-1653,-6 0 0,4-6 0,-4-1 0</inkml:trace>
  <inkml:trace contextRef="#ctx0" brushRef="#br0" timeOffset="138">29897 12440 5744,'0'-13'0,"0"1"2055,0-1-1693,0 6 0,0 1-81,0 1 0,-1 4 212,-4-3-234,4 3 0,-4 7 3,5 7 1,0 1-44,0 6 0,0 5 165,0 4-32,0 5 0,5 0 72,3 7-254,3-3 0,2 9 0,-1-4 291,1 1-341,-1 2 1,0 3-1,1 1 1,-2-1-1,-2 1 505,0 0-656,-1-1 1,0-3 0,-1-2 293,-1-1-414,-2-2 0,0-8 8,0 0-396,0-5 0,-4 2 0,0-5 331,0 0 1,0-6-217,0-3 0,0-2-943,0-1-843,0-7 1309,0 5-22,0-9 923,0-2 0,0-13 0,0-6 0,0-6 0</inkml:trace>
  <inkml:trace contextRef="#ctx0" brushRef="#br0" timeOffset="139">29860 12440 7813,'7'-25'0,"0"5"0,-3 4-1039,-3 2 389,5 2 548,-1-1 124,-4 1 0,6 5 311,-3 3 1,-1-2-91,5 2 0,1 0-58,3 4 1,6-4-52,3 0 1,8 0 70,4 4 1,8 0-71,5 0 0,3-4 47,5-1 0,8 1-402,8 4 0,-33 0 0,1 0 263,1 0 1,0 0 0,2 0-1,1 0-95,3 0 0,1 0-223,-2 0 0,0 0 0,5 0 0,0 0 309,-1 0 0,-1 0-1120,2 0 0,0 0 1026,1 1 0,-1-2 1,-3 0-1,-1-2 27,-3 1 0,-1 0 0,1-1 0,-1 1-103,-6-1 1,0 1 0,34 1 248,-11-3 0,-10 1-46,-11-1 227,-5 3 752,-13-5-766,-1 6 826,-5 0-459,-7 0 2014,0 0-2206,-6 0 1009,0 0-1307,0 6 0,0-4 58,0 7-74,0-1 0,0 4 24,0 1 1,0-1-4,0 1 1,0 4 156,0 4-153,0 3 29,0-5-77,0 4 1,0 1 0,0 5 118,0-2 0,1 5 0,2 1-123,1 3 20,0 1 1,2-1 0,1 0 43,0 1-68,4-3 0,-9 8 0,5-8 160,-1-1-129,4 0-69,-9 4 1,9-3-1,-5-1 1,1 0-186,-1-2 231,-1 5-97,2-10 0,-5 9 0,3-6-163,-2-2 27,-2 0 1,0 1 0,0 1 100,0-1 1,0-2-97,0-1 0,0-4 1,0-1 1,0-3-259,0 3 339,0-4-22,5 2 0,-3-6 0,2 0-25,-3 1 1,-1-1 58,0 1 0,1-2 0,2-2-142,1 0 92,0-1 1,1 0 16,-1 0 95,0 1-9,-4-3 83,5 0 343,-3-6-159,3 0-262,-5 0 0,-1 0-39,-3 0 0,-3 4 17,-6 0 0,0 0-442,-4-4 252,-2 0 1,-12 0 24,-2 0 0,-8 0-103,-4 0 1,-13 0-51,-4 0-937,21 0 1,0 0 1096,6 0 0,-1 0 0,-9 0 0,-1 0 21,4 0 1,1 0-1,-4 0 1,-1 0-125,-2 0 1,1 0 0,1 0 0,1 0 282,1 0 1,1 0 0,1 0 0,0 0-126,5 0 1,0 0 151,-2 0 0,0 0-48,-24 0 1,-3 0-42,8 0 0,8-1-3,9-3 0,4 2 76,4-2-268,8 3 0,7 1 27,6 0-124,5 0 1390,-4 0-2548,9 0 1390,2 0 0,7 0-619,6 0-710,4 0 969,8 0 0,7 0 440,5 0 0,0 0-126,1 0 1,-1 0-1,0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1817C-7940-4EAA-86A8-48ECAD763776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8CC7C-3430-4D09-91BA-EB178925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8F67D1-3093-4118-86F6-85E615C6D68B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7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0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25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6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05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5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6D3D0C-58DF-4CE1-8257-8923F7051404}" type="slidenum">
              <a:rPr lang="en-US"/>
              <a:pPr/>
              <a:t>41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5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8DEC22-0FC2-4F03-9348-D695B1C0D4EF}" type="slidenum">
              <a:rPr lang="en-US"/>
              <a:pPr/>
              <a:t>42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5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E3FF08-31A5-4654-8566-ABF12C1584AE}" type="slidenum">
              <a:rPr lang="en-US"/>
              <a:pPr/>
              <a:t>45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17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3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split</a:t>
            </a:r>
            <a:r>
              <a:rPr lang="en-US" baseline="0" dirty="0"/>
              <a:t> the data?</a:t>
            </a:r>
          </a:p>
          <a:p>
            <a:r>
              <a:rPr lang="en-US" baseline="0" dirty="0"/>
              <a:t>How do you choose k in each split?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5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B5A8-0893-4896-9BC0-5C3A4A389434}" type="datetime1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F096-3476-43CD-BC60-D7F66F90B26C}" type="datetime1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27A04-76D7-4F61-91CF-63C16F7DF9D4}" type="datetime1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2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F2AE-DF57-4609-B9CB-E3B5E7B2D81C}" type="datetime1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1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5B35-ADEB-416E-B8E8-8D951F3BC45B}" type="datetime1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7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BF5D-8AA3-41CB-849D-5337DF6C4F93}" type="datetime1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3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5FD4-F363-4A37-9E9E-225F3B733ED8}" type="datetime1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4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737-2E24-4223-A546-83EF7D9BC859}" type="datetime1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3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FE41-188A-4A37-B053-2AE63603B7BA}" type="datetime1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1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2F6B-5968-42F3-A3D0-7397FAE50E2A}" type="datetime1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7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01E5-14FB-4917-80DD-1C857605E031}" type="datetime1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2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14990-A1E8-4C7D-A7E7-99E98C39AA3B}" type="datetime1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7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s-Peter_Kriege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s-Peter_Kriege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iteseerx.ist.psu.edu/viewdoc/summary?doi=10.1.1.129.654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df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df"/><Relationship Id="rId9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d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d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86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4B9D-3150-4EA8-8FF5-0751435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Clusters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ECA6-B870-4040-98E6-76394F1B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0EE55-394A-47BC-90B3-BA1DB53A5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82" y="1825624"/>
            <a:ext cx="7764968" cy="43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957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70"/>
            <a:ext cx="7279265" cy="57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517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711"/>
            <a:ext cx="7969250" cy="63804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874734-5879-681E-BA16-9FBBF3EF1769}"/>
                  </a:ext>
                </a:extLst>
              </p14:cNvPr>
              <p14:cNvContentPartPr/>
              <p14:nvPr/>
            </p14:nvContentPartPr>
            <p14:xfrm>
              <a:off x="5269680" y="4710960"/>
              <a:ext cx="384480" cy="47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874734-5879-681E-BA16-9FBBF3EF1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0320" y="4701600"/>
                <a:ext cx="403200" cy="4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1383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5013"/>
            <a:ext cx="7538461" cy="59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125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8988"/>
            <a:ext cx="7625918" cy="58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856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315"/>
            <a:ext cx="7564598" cy="616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270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557"/>
            <a:ext cx="8143009" cy="66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8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149"/>
            <a:ext cx="8047182" cy="6425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2873" y="2503054"/>
            <a:ext cx="8285018" cy="1754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C39C33-0D16-3F9C-1A69-4B889735FCB9}"/>
                  </a:ext>
                </a:extLst>
              </p14:cNvPr>
              <p14:cNvContentPartPr/>
              <p14:nvPr/>
            </p14:nvContentPartPr>
            <p14:xfrm>
              <a:off x="826200" y="272520"/>
              <a:ext cx="11232360" cy="6492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C39C33-0D16-3F9C-1A69-4B889735FC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840" y="263160"/>
                <a:ext cx="11251080" cy="65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0504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7677727" cy="62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865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8842"/>
            <a:ext cx="8572500" cy="50768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364" y="5023860"/>
            <a:ext cx="8285018" cy="1754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6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777"/>
            <a:ext cx="88487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8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8D55-20F6-4D05-91AD-7D88B8B0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Distance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1168E-61A0-4D26-B404-47583B0DC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D4674-8CE9-4912-AF9C-3ED6B1A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94" y="1825625"/>
            <a:ext cx="6086644" cy="43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057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happen if inflation parameter is high Vs. low?</a:t>
            </a:r>
          </a:p>
        </p:txBody>
      </p:sp>
    </p:spTree>
    <p:extLst>
      <p:ext uri="{BB962C8B-B14F-4D97-AF65-F5344CB8AC3E}">
        <p14:creationId xmlns:p14="http://schemas.microsoft.com/office/powerpoint/2010/main" val="21464274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075055" cy="60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450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expansion?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Guides the diameter of the cluster</a:t>
            </a:r>
          </a:p>
        </p:txBody>
      </p:sp>
    </p:spTree>
    <p:extLst>
      <p:ext uri="{BB962C8B-B14F-4D97-AF65-F5344CB8AC3E}">
        <p14:creationId xmlns:p14="http://schemas.microsoft.com/office/powerpoint/2010/main" val="426792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91" y="1432070"/>
            <a:ext cx="85153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1055"/>
            <a:ext cx="83629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97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485775"/>
            <a:ext cx="85629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455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6C1F-92C5-9A72-A76C-D11444D4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Spectral Clustering: Topics </a:t>
            </a:r>
            <a:r>
              <a:rPr lang="en-US" dirty="0"/>
              <a:t>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482F-CCE7-C248-835C-F57831430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Eigen vectors and eigenvalues</a:t>
            </a:r>
          </a:p>
          <a:p>
            <a:pPr lvl="1"/>
            <a:r>
              <a:rPr lang="en-US" dirty="0"/>
              <a:t>Orthogonality</a:t>
            </a:r>
          </a:p>
          <a:p>
            <a:pPr lvl="1"/>
            <a:r>
              <a:rPr lang="en-US" dirty="0"/>
              <a:t>Magnitude</a:t>
            </a:r>
          </a:p>
          <a:p>
            <a:r>
              <a:rPr lang="en-US" dirty="0"/>
              <a:t>Positive semi-definite matrices</a:t>
            </a:r>
          </a:p>
          <a:p>
            <a:r>
              <a:rPr lang="en-US" dirty="0"/>
              <a:t>Graph Laplacian of undirected, weighted graphs</a:t>
            </a:r>
          </a:p>
          <a:p>
            <a:r>
              <a:rPr lang="en-US" dirty="0"/>
              <a:t>Smallest eigenvalues and its relationship to connectivity</a:t>
            </a:r>
          </a:p>
          <a:p>
            <a:r>
              <a:rPr lang="en-US" dirty="0"/>
              <a:t>Second smallest (non-zero) eigenvalue and its relationship to addition or deletion of edges.</a:t>
            </a:r>
          </a:p>
          <a:p>
            <a:r>
              <a:rPr lang="en-US" dirty="0"/>
              <a:t>Application: Spectral clustering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857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667D-E39B-80B3-2FAE-18AECBBA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of spectral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3B428-380D-FB3A-CAD2-911C3ACDF9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Compute Laplacian of the (undirected) graph: L=D-W</a:t>
                </a:r>
              </a:p>
              <a:p>
                <a:pPr lvl="1"/>
                <a:r>
                  <a:rPr lang="en-US" dirty="0"/>
                  <a:t>D= diagonal degree matrix</a:t>
                </a:r>
              </a:p>
              <a:p>
                <a:pPr lvl="2"/>
                <a:r>
                  <a:rPr lang="en-US" dirty="0"/>
                  <a:t>Degree(v)=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W=weight matrix</a:t>
                </a:r>
              </a:p>
              <a:p>
                <a:pPr lvl="1"/>
                <a:r>
                  <a:rPr lang="en-US" dirty="0"/>
                  <a:t>Symmetric</a:t>
                </a:r>
              </a:p>
              <a:p>
                <a:pPr lvl="1"/>
                <a:r>
                  <a:rPr lang="en-US" dirty="0"/>
                  <a:t>Rows and Columns sum up to 0</a:t>
                </a:r>
              </a:p>
              <a:p>
                <a:pPr lvl="1"/>
                <a:r>
                  <a:rPr lang="en-US" dirty="0"/>
                  <a:t>Positive-semidefinite</a:t>
                </a:r>
              </a:p>
              <a:p>
                <a:pPr lvl="2"/>
                <a:r>
                  <a:rPr lang="en-US" dirty="0"/>
                  <a:t>Eigenvalues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:r>
                  <a:rPr lang="en-US" dirty="0" err="1"/>
                  <a:t>eigenvector,eigenvalues</a:t>
                </a:r>
                <a:r>
                  <a:rPr lang="en-US" dirty="0"/>
                  <a:t> and sort in ascending order</a:t>
                </a:r>
              </a:p>
              <a:p>
                <a:r>
                  <a:rPr lang="en-US" dirty="0"/>
                  <a:t>Ignore the first eigenvector and then consider the top-k eigenvectors</a:t>
                </a:r>
              </a:p>
              <a:p>
                <a:r>
                  <a:rPr lang="en-US" dirty="0"/>
                  <a:t>Embed nodes in a feature space of k-dimensions</a:t>
                </a:r>
              </a:p>
              <a:p>
                <a:r>
                  <a:rPr lang="en-US" dirty="0"/>
                  <a:t>Cluster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3B428-380D-FB3A-CAD2-911C3ACDF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577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D5D4-52B1-D745-300B-5455A1C4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a reasonable approach?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2E81F7-F201-421D-52B9-ABD4CD953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Since x is an unit eigenvector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2E81F7-F201-421D-52B9-ABD4CD953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6058-7D62-4462-8D26-EA4AF77E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Clusters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806E-E2D0-4DA1-8B03-2B4AE221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1DC84-4EBF-4197-9226-7C9C141B9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38" y="1825625"/>
            <a:ext cx="5955175" cy="44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1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DE0D-AC74-4822-9D60-4552F728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Dendogram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19045-3D91-4215-9F99-87B028863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EEE00-2AE6-40C6-A770-711FAD7D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88" y="1825624"/>
            <a:ext cx="91742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14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17B2-3B7E-409E-BA3E-32485B7B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Dendogram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57C3C-3E7E-4878-8DC2-18BFF83BD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2BF6E-03A0-4C1F-9F3D-5B3771C9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70861"/>
            <a:ext cx="8969051" cy="42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7C59-E74F-46F0-88EF-9344B197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Dendogram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B83DC-B77A-4A4A-A26D-32A9F6E2E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AFC5E-7664-46FC-8D9A-C2F02A5F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64" y="1871549"/>
            <a:ext cx="9162336" cy="432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5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0CC3-DD6F-47D3-B6BD-B44B68CC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Clusters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5A28C-79EF-41C0-905C-14FAC57AB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0A64A-B205-4B91-9D9C-C57A70B9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20" y="1806575"/>
            <a:ext cx="10348198" cy="4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4FC8-F73C-4A95-A8B5-0F7852A0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Clusters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351D0-F685-4894-B0AE-BA68A02E4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025A6-791B-4422-9D6A-86DE7C01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751"/>
            <a:ext cx="10623724" cy="389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8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2800" dirty="0"/>
              <a:t>Single Linkage vs. Complete Linkage (Cont.)</a:t>
            </a:r>
          </a:p>
        </p:txBody>
      </p:sp>
      <p:sp>
        <p:nvSpPr>
          <p:cNvPr id="2" name="Oval 1"/>
          <p:cNvSpPr/>
          <p:nvPr/>
        </p:nvSpPr>
        <p:spPr>
          <a:xfrm>
            <a:off x="4472752" y="3120113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050022" y="2780165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548952" y="2468335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076909" y="325959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319116" y="273049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235659" y="2232478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517962" y="2410276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686238" y="2753176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18845" y="2803977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533838" y="3084964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600409" y="283209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563794" y="2850922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036736" y="2804884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089359" y="283209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38200" y="1817005"/>
            <a:ext cx="2403559" cy="2177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563794" y="1311727"/>
            <a:ext cx="1983184" cy="28375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519416" y="508634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096686" y="4746392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9595616" y="4434562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0123573" y="5225817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365780" y="4696726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282323" y="4198705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564626" y="4376503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732902" y="4719403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365509" y="4770204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580502" y="5051191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47073" y="4798326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610458" y="481714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083400" y="4771111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136023" y="4798326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884864" y="3783232"/>
            <a:ext cx="4097564" cy="2177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083490" y="3277954"/>
            <a:ext cx="510152" cy="28375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04686" y="5289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8047" y="2191620"/>
            <a:ext cx="5535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Complete linkage: Minimizes the diameter of the new cluster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5917" y="5266869"/>
            <a:ext cx="553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linkage</a:t>
            </a:r>
          </a:p>
        </p:txBody>
      </p:sp>
    </p:spTree>
    <p:extLst>
      <p:ext uri="{BB962C8B-B14F-4D97-AF65-F5344CB8AC3E}">
        <p14:creationId xmlns:p14="http://schemas.microsoft.com/office/powerpoint/2010/main" val="172989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3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4" grpId="0"/>
      <p:bldP spid="5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809172" y="452211"/>
            <a:ext cx="10515600" cy="1325563"/>
          </a:xfrm>
          <a:ln/>
        </p:spPr>
        <p:txBody>
          <a:bodyPr/>
          <a:lstStyle/>
          <a:p>
            <a:r>
              <a:rPr lang="en-US" sz="2800" dirty="0"/>
              <a:t>Is complete-linkage better?</a:t>
            </a:r>
          </a:p>
        </p:txBody>
      </p:sp>
      <p:sp>
        <p:nvSpPr>
          <p:cNvPr id="47" name="Oval 46"/>
          <p:cNvSpPr/>
          <p:nvPr/>
        </p:nvSpPr>
        <p:spPr>
          <a:xfrm>
            <a:off x="4732989" y="3281584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741927" y="3645348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55539" y="417511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97017" y="354601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981195" y="3442148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445884" y="342537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006115" y="2683328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904995" y="427671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684674" y="3224892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908316" y="397191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288644" y="2654752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781304" y="309245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620279" y="266133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413461" y="4088491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728307" y="362857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5619" y="4744122"/>
            <a:ext cx="2825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 Depends on the dataset</a:t>
            </a:r>
          </a:p>
        </p:txBody>
      </p:sp>
    </p:spTree>
    <p:extLst>
      <p:ext uri="{BB962C8B-B14F-4D97-AF65-F5344CB8AC3E}">
        <p14:creationId xmlns:p14="http://schemas.microsoft.com/office/powerpoint/2010/main" val="177965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8" y="612462"/>
            <a:ext cx="10400548" cy="58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1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96686" y="354013"/>
            <a:ext cx="8656865" cy="1155700"/>
          </a:xfrm>
        </p:spPr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i="1" dirty="0"/>
              <a:t>K-Means</a:t>
            </a:r>
            <a:r>
              <a:rPr lang="en-US" dirty="0"/>
              <a:t> Clustering Method</a:t>
            </a:r>
            <a:r>
              <a:rPr lang="en-US" sz="3600" b="1" dirty="0"/>
              <a:t> </a:t>
            </a:r>
            <a:endParaRPr lang="en-US" sz="4000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686" y="2043114"/>
            <a:ext cx="10493828" cy="42814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Given </a:t>
            </a:r>
            <a:r>
              <a:rPr lang="en-US" sz="3200" i="1" dirty="0"/>
              <a:t>k</a:t>
            </a:r>
            <a:r>
              <a:rPr lang="en-US" sz="3200" dirty="0"/>
              <a:t>, the </a:t>
            </a:r>
            <a:r>
              <a:rPr lang="en-US" sz="3200" i="1" dirty="0"/>
              <a:t>k-means</a:t>
            </a:r>
            <a:r>
              <a:rPr lang="en-US" sz="3200" dirty="0"/>
              <a:t> algorithm is implemented in four steps: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Randomly select k points as cluster centers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Assign all remaining points to the closest cluster center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Recompute centroid: the centroid is the center, i.e., </a:t>
            </a:r>
            <a:r>
              <a:rPr lang="en-US" sz="2800" i="1" dirty="0">
                <a:solidFill>
                  <a:schemeClr val="hlink"/>
                </a:solidFill>
              </a:rPr>
              <a:t>mean point</a:t>
            </a:r>
            <a:r>
              <a:rPr lang="en-US" sz="2800" dirty="0">
                <a:solidFill>
                  <a:srgbClr val="000000"/>
                </a:solidFill>
              </a:rPr>
              <a:t>, of the cluster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Go back to Step 2 till cluster centers converge.</a:t>
            </a:r>
          </a:p>
        </p:txBody>
      </p:sp>
    </p:spTree>
    <p:extLst>
      <p:ext uri="{BB962C8B-B14F-4D97-AF65-F5344CB8AC3E}">
        <p14:creationId xmlns:p14="http://schemas.microsoft.com/office/powerpoint/2010/main" val="235974461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651126" y="354013"/>
            <a:ext cx="6702425" cy="1155700"/>
          </a:xfrm>
        </p:spPr>
        <p:txBody>
          <a:bodyPr/>
          <a:lstStyle/>
          <a:p>
            <a:r>
              <a:rPr lang="en-US" altLang="ko-KR" sz="3600">
                <a:ea typeface="굴림" panose="020B0600000101010101" pitchFamily="34" charset="-127"/>
              </a:rPr>
              <a:t>The </a:t>
            </a:r>
            <a:r>
              <a:rPr lang="en-US" altLang="ko-KR" sz="3600" i="1">
                <a:ea typeface="굴림" panose="020B0600000101010101" pitchFamily="34" charset="-127"/>
              </a:rPr>
              <a:t>K-Means</a:t>
            </a:r>
            <a:r>
              <a:rPr lang="en-US" altLang="ko-KR" sz="3600">
                <a:ea typeface="굴림" panose="020B0600000101010101" pitchFamily="34" charset="-127"/>
              </a:rPr>
              <a:t> Clustering Method</a:t>
            </a:r>
            <a:r>
              <a:rPr lang="en-US" altLang="ko-KR" sz="2800" b="1">
                <a:ea typeface="굴림" panose="020B0600000101010101" pitchFamily="34" charset="-127"/>
              </a:rPr>
              <a:t> </a:t>
            </a:r>
            <a:endParaRPr lang="en-US" altLang="ko-KR" sz="3200">
              <a:ea typeface="굴림" panose="020B0600000101010101" pitchFamily="34" charset="-127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0"/>
            <a:ext cx="8153400" cy="5181600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  <a:ea typeface="굴림" panose="020B0600000101010101" pitchFamily="34" charset="-127"/>
              </a:rPr>
              <a:t>Example</a:t>
            </a:r>
          </a:p>
        </p:txBody>
      </p:sp>
      <p:sp>
        <p:nvSpPr>
          <p:cNvPr id="196" name="Rectangle 3"/>
          <p:cNvSpPr txBox="1">
            <a:spLocks noChangeArrowheads="1"/>
          </p:cNvSpPr>
          <p:nvPr/>
        </p:nvSpPr>
        <p:spPr>
          <a:xfrm>
            <a:off x="1981200" y="1371600"/>
            <a:ext cx="8153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rgbClr val="000000"/>
              </a:solidFill>
              <a:ea typeface="굴림" panose="020B0600000101010101" pitchFamily="34" charset="-127"/>
            </a:endParaRPr>
          </a:p>
        </p:txBody>
      </p:sp>
      <p:grpSp>
        <p:nvGrpSpPr>
          <p:cNvPr id="197" name="Group 4"/>
          <p:cNvGrpSpPr>
            <a:grpSpLocks/>
          </p:cNvGrpSpPr>
          <p:nvPr/>
        </p:nvGrpSpPr>
        <p:grpSpPr bwMode="auto">
          <a:xfrm>
            <a:off x="4724400" y="1981200"/>
            <a:ext cx="2286000" cy="2057400"/>
            <a:chOff x="528" y="240"/>
            <a:chExt cx="2142" cy="1872"/>
          </a:xfrm>
        </p:grpSpPr>
        <p:graphicFrame>
          <p:nvGraphicFramePr>
            <p:cNvPr id="198" name="Object 5"/>
            <p:cNvGraphicFramePr>
              <a:graphicFrameLocks noChangeAspect="1"/>
            </p:cNvGraphicFramePr>
            <p:nvPr/>
          </p:nvGraphicFramePr>
          <p:xfrm>
            <a:off x="528" y="240"/>
            <a:ext cx="2142" cy="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2" imgW="3400654" imgH="2915107" progId="Excel.Sheet.8">
                    <p:embed/>
                  </p:oleObj>
                </mc:Choice>
                <mc:Fallback>
                  <p:oleObj name="Worksheet" r:id="rId2" imgW="3400654" imgH="2915107" progId="Excel.Sheet.8">
                    <p:embed/>
                    <p:pic>
                      <p:nvPicPr>
                        <p:cNvPr id="198" name="Object 5"/>
                        <p:cNvPicPr>
                          <a:picLocks noRot="1"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40"/>
                          <a:ext cx="2142" cy="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89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9" name="Freeform 6"/>
            <p:cNvSpPr>
              <a:spLocks/>
            </p:cNvSpPr>
            <p:nvPr/>
          </p:nvSpPr>
          <p:spPr bwMode="auto">
            <a:xfrm>
              <a:off x="1008" y="557"/>
              <a:ext cx="852" cy="1260"/>
            </a:xfrm>
            <a:custGeom>
              <a:avLst/>
              <a:gdLst>
                <a:gd name="T0" fmla="*/ 518 w 852"/>
                <a:gd name="T1" fmla="*/ 280 h 1260"/>
                <a:gd name="T2" fmla="*/ 392 w 852"/>
                <a:gd name="T3" fmla="*/ 36 h 1260"/>
                <a:gd name="T4" fmla="*/ 237 w 852"/>
                <a:gd name="T5" fmla="*/ 21 h 1260"/>
                <a:gd name="T6" fmla="*/ 133 w 852"/>
                <a:gd name="T7" fmla="*/ 73 h 1260"/>
                <a:gd name="T8" fmla="*/ 0 w 852"/>
                <a:gd name="T9" fmla="*/ 369 h 1260"/>
                <a:gd name="T10" fmla="*/ 44 w 852"/>
                <a:gd name="T11" fmla="*/ 688 h 1260"/>
                <a:gd name="T12" fmla="*/ 362 w 852"/>
                <a:gd name="T13" fmla="*/ 1117 h 1260"/>
                <a:gd name="T14" fmla="*/ 429 w 852"/>
                <a:gd name="T15" fmla="*/ 1139 h 1260"/>
                <a:gd name="T16" fmla="*/ 451 w 852"/>
                <a:gd name="T17" fmla="*/ 1154 h 1260"/>
                <a:gd name="T18" fmla="*/ 525 w 852"/>
                <a:gd name="T19" fmla="*/ 1176 h 1260"/>
                <a:gd name="T20" fmla="*/ 622 w 852"/>
                <a:gd name="T21" fmla="*/ 1228 h 1260"/>
                <a:gd name="T22" fmla="*/ 792 w 852"/>
                <a:gd name="T23" fmla="*/ 1243 h 1260"/>
                <a:gd name="T24" fmla="*/ 785 w 852"/>
                <a:gd name="T25" fmla="*/ 1021 h 1260"/>
                <a:gd name="T26" fmla="*/ 748 w 852"/>
                <a:gd name="T27" fmla="*/ 954 h 1260"/>
                <a:gd name="T28" fmla="*/ 688 w 852"/>
                <a:gd name="T29" fmla="*/ 858 h 1260"/>
                <a:gd name="T30" fmla="*/ 622 w 852"/>
                <a:gd name="T31" fmla="*/ 762 h 1260"/>
                <a:gd name="T32" fmla="*/ 607 w 852"/>
                <a:gd name="T33" fmla="*/ 732 h 1260"/>
                <a:gd name="T34" fmla="*/ 592 w 852"/>
                <a:gd name="T35" fmla="*/ 710 h 1260"/>
                <a:gd name="T36" fmla="*/ 555 w 852"/>
                <a:gd name="T37" fmla="*/ 643 h 1260"/>
                <a:gd name="T38" fmla="*/ 540 w 852"/>
                <a:gd name="T39" fmla="*/ 621 h 1260"/>
                <a:gd name="T40" fmla="*/ 518 w 852"/>
                <a:gd name="T41" fmla="*/ 28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0" name="Freeform 7"/>
            <p:cNvSpPr>
              <a:spLocks/>
            </p:cNvSpPr>
            <p:nvPr/>
          </p:nvSpPr>
          <p:spPr bwMode="auto">
            <a:xfrm>
              <a:off x="1587" y="889"/>
              <a:ext cx="768" cy="630"/>
            </a:xfrm>
            <a:custGeom>
              <a:avLst/>
              <a:gdLst>
                <a:gd name="T0" fmla="*/ 183 w 768"/>
                <a:gd name="T1" fmla="*/ 67 h 630"/>
                <a:gd name="T2" fmla="*/ 72 w 768"/>
                <a:gd name="T3" fmla="*/ 74 h 630"/>
                <a:gd name="T4" fmla="*/ 5 w 768"/>
                <a:gd name="T5" fmla="*/ 170 h 630"/>
                <a:gd name="T6" fmla="*/ 13 w 768"/>
                <a:gd name="T7" fmla="*/ 311 h 630"/>
                <a:gd name="T8" fmla="*/ 57 w 768"/>
                <a:gd name="T9" fmla="*/ 356 h 630"/>
                <a:gd name="T10" fmla="*/ 109 w 768"/>
                <a:gd name="T11" fmla="*/ 415 h 630"/>
                <a:gd name="T12" fmla="*/ 235 w 768"/>
                <a:gd name="T13" fmla="*/ 548 h 630"/>
                <a:gd name="T14" fmla="*/ 257 w 768"/>
                <a:gd name="T15" fmla="*/ 570 h 630"/>
                <a:gd name="T16" fmla="*/ 331 w 768"/>
                <a:gd name="T17" fmla="*/ 593 h 630"/>
                <a:gd name="T18" fmla="*/ 450 w 768"/>
                <a:gd name="T19" fmla="*/ 630 h 630"/>
                <a:gd name="T20" fmla="*/ 598 w 768"/>
                <a:gd name="T21" fmla="*/ 607 h 630"/>
                <a:gd name="T22" fmla="*/ 657 w 768"/>
                <a:gd name="T23" fmla="*/ 585 h 630"/>
                <a:gd name="T24" fmla="*/ 687 w 768"/>
                <a:gd name="T25" fmla="*/ 533 h 630"/>
                <a:gd name="T26" fmla="*/ 717 w 768"/>
                <a:gd name="T27" fmla="*/ 474 h 630"/>
                <a:gd name="T28" fmla="*/ 724 w 768"/>
                <a:gd name="T29" fmla="*/ 437 h 630"/>
                <a:gd name="T30" fmla="*/ 739 w 768"/>
                <a:gd name="T31" fmla="*/ 415 h 630"/>
                <a:gd name="T32" fmla="*/ 768 w 768"/>
                <a:gd name="T33" fmla="*/ 296 h 630"/>
                <a:gd name="T34" fmla="*/ 761 w 768"/>
                <a:gd name="T35" fmla="*/ 178 h 630"/>
                <a:gd name="T36" fmla="*/ 724 w 768"/>
                <a:gd name="T37" fmla="*/ 111 h 630"/>
                <a:gd name="T38" fmla="*/ 465 w 768"/>
                <a:gd name="T39" fmla="*/ 0 h 630"/>
                <a:gd name="T40" fmla="*/ 205 w 768"/>
                <a:gd name="T41" fmla="*/ 30 h 630"/>
                <a:gd name="T42" fmla="*/ 183 w 768"/>
                <a:gd name="T43" fmla="*/ 67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01" name="Group 8"/>
          <p:cNvGrpSpPr>
            <a:grpSpLocks/>
          </p:cNvGrpSpPr>
          <p:nvPr/>
        </p:nvGrpSpPr>
        <p:grpSpPr bwMode="auto">
          <a:xfrm>
            <a:off x="8102600" y="2008188"/>
            <a:ext cx="2222500" cy="1990725"/>
            <a:chOff x="4144" y="1265"/>
            <a:chExt cx="1400" cy="1254"/>
          </a:xfrm>
        </p:grpSpPr>
        <p:sp>
          <p:nvSpPr>
            <p:cNvPr id="202" name="Rectangle 9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Rectangle 10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11"/>
            <p:cNvSpPr>
              <a:spLocks noChangeShapeType="1"/>
            </p:cNvSpPr>
            <p:nvPr/>
          </p:nvSpPr>
          <p:spPr bwMode="auto">
            <a:xfrm>
              <a:off x="4278" y="226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12"/>
            <p:cNvSpPr>
              <a:spLocks noChangeShapeType="1"/>
            </p:cNvSpPr>
            <p:nvPr/>
          </p:nvSpPr>
          <p:spPr bwMode="auto">
            <a:xfrm>
              <a:off x="4278" y="2163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13"/>
            <p:cNvSpPr>
              <a:spLocks noChangeShapeType="1"/>
            </p:cNvSpPr>
            <p:nvPr/>
          </p:nvSpPr>
          <p:spPr bwMode="auto">
            <a:xfrm>
              <a:off x="4278" y="2061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14"/>
            <p:cNvSpPr>
              <a:spLocks noChangeShapeType="1"/>
            </p:cNvSpPr>
            <p:nvPr/>
          </p:nvSpPr>
          <p:spPr bwMode="auto">
            <a:xfrm>
              <a:off x="4278" y="19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15"/>
            <p:cNvSpPr>
              <a:spLocks noChangeShapeType="1"/>
            </p:cNvSpPr>
            <p:nvPr/>
          </p:nvSpPr>
          <p:spPr bwMode="auto">
            <a:xfrm>
              <a:off x="4278" y="1858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16"/>
            <p:cNvSpPr>
              <a:spLocks noChangeShapeType="1"/>
            </p:cNvSpPr>
            <p:nvPr/>
          </p:nvSpPr>
          <p:spPr bwMode="auto">
            <a:xfrm>
              <a:off x="4278" y="17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17"/>
            <p:cNvSpPr>
              <a:spLocks noChangeShapeType="1"/>
            </p:cNvSpPr>
            <p:nvPr/>
          </p:nvSpPr>
          <p:spPr bwMode="auto">
            <a:xfrm>
              <a:off x="4278" y="1659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18"/>
            <p:cNvSpPr>
              <a:spLocks noChangeShapeType="1"/>
            </p:cNvSpPr>
            <p:nvPr/>
          </p:nvSpPr>
          <p:spPr bwMode="auto">
            <a:xfrm>
              <a:off x="4278" y="1557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19"/>
            <p:cNvSpPr>
              <a:spLocks noChangeShapeType="1"/>
            </p:cNvSpPr>
            <p:nvPr/>
          </p:nvSpPr>
          <p:spPr bwMode="auto">
            <a:xfrm>
              <a:off x="4278" y="145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20"/>
            <p:cNvSpPr>
              <a:spLocks noChangeShapeType="1"/>
            </p:cNvSpPr>
            <p:nvPr/>
          </p:nvSpPr>
          <p:spPr bwMode="auto">
            <a:xfrm>
              <a:off x="4278" y="135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21"/>
            <p:cNvSpPr>
              <a:spLocks noChangeShapeType="1"/>
            </p:cNvSpPr>
            <p:nvPr/>
          </p:nvSpPr>
          <p:spPr bwMode="auto">
            <a:xfrm>
              <a:off x="439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22"/>
            <p:cNvSpPr>
              <a:spLocks noChangeShapeType="1"/>
            </p:cNvSpPr>
            <p:nvPr/>
          </p:nvSpPr>
          <p:spPr bwMode="auto">
            <a:xfrm>
              <a:off x="4516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23"/>
            <p:cNvSpPr>
              <a:spLocks noChangeShapeType="1"/>
            </p:cNvSpPr>
            <p:nvPr/>
          </p:nvSpPr>
          <p:spPr bwMode="auto">
            <a:xfrm>
              <a:off x="463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24"/>
            <p:cNvSpPr>
              <a:spLocks noChangeShapeType="1"/>
            </p:cNvSpPr>
            <p:nvPr/>
          </p:nvSpPr>
          <p:spPr bwMode="auto">
            <a:xfrm>
              <a:off x="475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25"/>
            <p:cNvSpPr>
              <a:spLocks noChangeShapeType="1"/>
            </p:cNvSpPr>
            <p:nvPr/>
          </p:nvSpPr>
          <p:spPr bwMode="auto">
            <a:xfrm>
              <a:off x="488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Line 26"/>
            <p:cNvSpPr>
              <a:spLocks noChangeShapeType="1"/>
            </p:cNvSpPr>
            <p:nvPr/>
          </p:nvSpPr>
          <p:spPr bwMode="auto">
            <a:xfrm>
              <a:off x="499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Line 27"/>
            <p:cNvSpPr>
              <a:spLocks noChangeShapeType="1"/>
            </p:cNvSpPr>
            <p:nvPr/>
          </p:nvSpPr>
          <p:spPr bwMode="auto">
            <a:xfrm>
              <a:off x="511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28"/>
            <p:cNvSpPr>
              <a:spLocks noChangeShapeType="1"/>
            </p:cNvSpPr>
            <p:nvPr/>
          </p:nvSpPr>
          <p:spPr bwMode="auto">
            <a:xfrm>
              <a:off x="524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Line 29"/>
            <p:cNvSpPr>
              <a:spLocks noChangeShapeType="1"/>
            </p:cNvSpPr>
            <p:nvPr/>
          </p:nvSpPr>
          <p:spPr bwMode="auto">
            <a:xfrm>
              <a:off x="535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30"/>
            <p:cNvSpPr>
              <a:spLocks noChangeShapeType="1"/>
            </p:cNvSpPr>
            <p:nvPr/>
          </p:nvSpPr>
          <p:spPr bwMode="auto">
            <a:xfrm>
              <a:off x="547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31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Line 32"/>
            <p:cNvSpPr>
              <a:spLocks noChangeShapeType="1"/>
            </p:cNvSpPr>
            <p:nvPr/>
          </p:nvSpPr>
          <p:spPr bwMode="auto">
            <a:xfrm>
              <a:off x="427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Line 33"/>
            <p:cNvSpPr>
              <a:spLocks noChangeShapeType="1"/>
            </p:cNvSpPr>
            <p:nvPr/>
          </p:nvSpPr>
          <p:spPr bwMode="auto">
            <a:xfrm>
              <a:off x="4266" y="236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34"/>
            <p:cNvSpPr>
              <a:spLocks noChangeShapeType="1"/>
            </p:cNvSpPr>
            <p:nvPr/>
          </p:nvSpPr>
          <p:spPr bwMode="auto">
            <a:xfrm>
              <a:off x="4266" y="226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35"/>
            <p:cNvSpPr>
              <a:spLocks noChangeShapeType="1"/>
            </p:cNvSpPr>
            <p:nvPr/>
          </p:nvSpPr>
          <p:spPr bwMode="auto">
            <a:xfrm>
              <a:off x="4266" y="216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Line 36"/>
            <p:cNvSpPr>
              <a:spLocks noChangeShapeType="1"/>
            </p:cNvSpPr>
            <p:nvPr/>
          </p:nvSpPr>
          <p:spPr bwMode="auto">
            <a:xfrm>
              <a:off x="4266" y="206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Line 37"/>
            <p:cNvSpPr>
              <a:spLocks noChangeShapeType="1"/>
            </p:cNvSpPr>
            <p:nvPr/>
          </p:nvSpPr>
          <p:spPr bwMode="auto">
            <a:xfrm>
              <a:off x="4266" y="19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Line 38"/>
            <p:cNvSpPr>
              <a:spLocks noChangeShapeType="1"/>
            </p:cNvSpPr>
            <p:nvPr/>
          </p:nvSpPr>
          <p:spPr bwMode="auto">
            <a:xfrm>
              <a:off x="4266" y="18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Line 39"/>
            <p:cNvSpPr>
              <a:spLocks noChangeShapeType="1"/>
            </p:cNvSpPr>
            <p:nvPr/>
          </p:nvSpPr>
          <p:spPr bwMode="auto">
            <a:xfrm>
              <a:off x="4266" y="17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Line 40"/>
            <p:cNvSpPr>
              <a:spLocks noChangeShapeType="1"/>
            </p:cNvSpPr>
            <p:nvPr/>
          </p:nvSpPr>
          <p:spPr bwMode="auto">
            <a:xfrm>
              <a:off x="4266" y="165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Line 41"/>
            <p:cNvSpPr>
              <a:spLocks noChangeShapeType="1"/>
            </p:cNvSpPr>
            <p:nvPr/>
          </p:nvSpPr>
          <p:spPr bwMode="auto">
            <a:xfrm>
              <a:off x="4266" y="155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Line 42"/>
            <p:cNvSpPr>
              <a:spLocks noChangeShapeType="1"/>
            </p:cNvSpPr>
            <p:nvPr/>
          </p:nvSpPr>
          <p:spPr bwMode="auto">
            <a:xfrm>
              <a:off x="4266" y="145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Line 43"/>
            <p:cNvSpPr>
              <a:spLocks noChangeShapeType="1"/>
            </p:cNvSpPr>
            <p:nvPr/>
          </p:nvSpPr>
          <p:spPr bwMode="auto">
            <a:xfrm>
              <a:off x="4266" y="135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44"/>
            <p:cNvSpPr>
              <a:spLocks noChangeShapeType="1"/>
            </p:cNvSpPr>
            <p:nvPr/>
          </p:nvSpPr>
          <p:spPr bwMode="auto">
            <a:xfrm>
              <a:off x="4278" y="236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45"/>
            <p:cNvSpPr>
              <a:spLocks noChangeShapeType="1"/>
            </p:cNvSpPr>
            <p:nvPr/>
          </p:nvSpPr>
          <p:spPr bwMode="auto">
            <a:xfrm flipV="1">
              <a:off x="427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Line 46"/>
            <p:cNvSpPr>
              <a:spLocks noChangeShapeType="1"/>
            </p:cNvSpPr>
            <p:nvPr/>
          </p:nvSpPr>
          <p:spPr bwMode="auto">
            <a:xfrm flipV="1">
              <a:off x="439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Line 47"/>
            <p:cNvSpPr>
              <a:spLocks noChangeShapeType="1"/>
            </p:cNvSpPr>
            <p:nvPr/>
          </p:nvSpPr>
          <p:spPr bwMode="auto">
            <a:xfrm flipV="1">
              <a:off x="4516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Line 48"/>
            <p:cNvSpPr>
              <a:spLocks noChangeShapeType="1"/>
            </p:cNvSpPr>
            <p:nvPr/>
          </p:nvSpPr>
          <p:spPr bwMode="auto">
            <a:xfrm flipV="1">
              <a:off x="463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Line 49"/>
            <p:cNvSpPr>
              <a:spLocks noChangeShapeType="1"/>
            </p:cNvSpPr>
            <p:nvPr/>
          </p:nvSpPr>
          <p:spPr bwMode="auto">
            <a:xfrm flipV="1">
              <a:off x="475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Line 50"/>
            <p:cNvSpPr>
              <a:spLocks noChangeShapeType="1"/>
            </p:cNvSpPr>
            <p:nvPr/>
          </p:nvSpPr>
          <p:spPr bwMode="auto">
            <a:xfrm flipV="1">
              <a:off x="488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Line 51"/>
            <p:cNvSpPr>
              <a:spLocks noChangeShapeType="1"/>
            </p:cNvSpPr>
            <p:nvPr/>
          </p:nvSpPr>
          <p:spPr bwMode="auto">
            <a:xfrm flipV="1">
              <a:off x="499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Line 52"/>
            <p:cNvSpPr>
              <a:spLocks noChangeShapeType="1"/>
            </p:cNvSpPr>
            <p:nvPr/>
          </p:nvSpPr>
          <p:spPr bwMode="auto">
            <a:xfrm flipV="1">
              <a:off x="511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Line 53"/>
            <p:cNvSpPr>
              <a:spLocks noChangeShapeType="1"/>
            </p:cNvSpPr>
            <p:nvPr/>
          </p:nvSpPr>
          <p:spPr bwMode="auto">
            <a:xfrm flipV="1">
              <a:off x="524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Line 54"/>
            <p:cNvSpPr>
              <a:spLocks noChangeShapeType="1"/>
            </p:cNvSpPr>
            <p:nvPr/>
          </p:nvSpPr>
          <p:spPr bwMode="auto">
            <a:xfrm flipV="1">
              <a:off x="535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Line 55"/>
            <p:cNvSpPr>
              <a:spLocks noChangeShapeType="1"/>
            </p:cNvSpPr>
            <p:nvPr/>
          </p:nvSpPr>
          <p:spPr bwMode="auto">
            <a:xfrm flipV="1">
              <a:off x="547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56"/>
            <p:cNvSpPr>
              <a:spLocks/>
            </p:cNvSpPr>
            <p:nvPr/>
          </p:nvSpPr>
          <p:spPr bwMode="auto">
            <a:xfrm>
              <a:off x="4609" y="1930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30 h 59"/>
                <a:gd name="T4" fmla="*/ 29 w 57"/>
                <a:gd name="T5" fmla="*/ 59 h 59"/>
                <a:gd name="T6" fmla="*/ 0 w 57"/>
                <a:gd name="T7" fmla="*/ 30 h 59"/>
                <a:gd name="T8" fmla="*/ 29 w 5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30"/>
                  </a:lnTo>
                  <a:lnTo>
                    <a:pt x="29" y="59"/>
                  </a:lnTo>
                  <a:lnTo>
                    <a:pt x="0" y="3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57"/>
            <p:cNvSpPr>
              <a:spLocks/>
            </p:cNvSpPr>
            <p:nvPr/>
          </p:nvSpPr>
          <p:spPr bwMode="auto">
            <a:xfrm>
              <a:off x="4609" y="1731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29 h 59"/>
                <a:gd name="T4" fmla="*/ 29 w 57"/>
                <a:gd name="T5" fmla="*/ 59 h 59"/>
                <a:gd name="T6" fmla="*/ 0 w 57"/>
                <a:gd name="T7" fmla="*/ 29 h 59"/>
                <a:gd name="T8" fmla="*/ 29 w 5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58"/>
            <p:cNvSpPr>
              <a:spLocks/>
            </p:cNvSpPr>
            <p:nvPr/>
          </p:nvSpPr>
          <p:spPr bwMode="auto">
            <a:xfrm>
              <a:off x="5091" y="2032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29 h 59"/>
                <a:gd name="T4" fmla="*/ 28 w 56"/>
                <a:gd name="T5" fmla="*/ 59 h 59"/>
                <a:gd name="T6" fmla="*/ 0 w 56"/>
                <a:gd name="T7" fmla="*/ 29 h 59"/>
                <a:gd name="T8" fmla="*/ 28 w 56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59"/>
            <p:cNvSpPr>
              <a:spLocks/>
            </p:cNvSpPr>
            <p:nvPr/>
          </p:nvSpPr>
          <p:spPr bwMode="auto">
            <a:xfrm>
              <a:off x="4731" y="1629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30 h 59"/>
                <a:gd name="T4" fmla="*/ 28 w 56"/>
                <a:gd name="T5" fmla="*/ 59 h 59"/>
                <a:gd name="T6" fmla="*/ 0 w 56"/>
                <a:gd name="T7" fmla="*/ 30 h 59"/>
                <a:gd name="T8" fmla="*/ 28 w 56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60"/>
            <p:cNvSpPr>
              <a:spLocks/>
            </p:cNvSpPr>
            <p:nvPr/>
          </p:nvSpPr>
          <p:spPr bwMode="auto">
            <a:xfrm>
              <a:off x="4609" y="1528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29 h 59"/>
                <a:gd name="T4" fmla="*/ 29 w 57"/>
                <a:gd name="T5" fmla="*/ 59 h 59"/>
                <a:gd name="T6" fmla="*/ 0 w 57"/>
                <a:gd name="T7" fmla="*/ 29 h 59"/>
                <a:gd name="T8" fmla="*/ 29 w 5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61"/>
            <p:cNvSpPr>
              <a:spLocks/>
            </p:cNvSpPr>
            <p:nvPr/>
          </p:nvSpPr>
          <p:spPr bwMode="auto">
            <a:xfrm>
              <a:off x="5212" y="1832"/>
              <a:ext cx="57" cy="60"/>
            </a:xfrm>
            <a:custGeom>
              <a:avLst/>
              <a:gdLst>
                <a:gd name="T0" fmla="*/ 28 w 57"/>
                <a:gd name="T1" fmla="*/ 0 h 60"/>
                <a:gd name="T2" fmla="*/ 57 w 57"/>
                <a:gd name="T3" fmla="*/ 30 h 60"/>
                <a:gd name="T4" fmla="*/ 28 w 57"/>
                <a:gd name="T5" fmla="*/ 60 h 60"/>
                <a:gd name="T6" fmla="*/ 0 w 57"/>
                <a:gd name="T7" fmla="*/ 30 h 60"/>
                <a:gd name="T8" fmla="*/ 28 w 57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62"/>
            <p:cNvSpPr>
              <a:spLocks/>
            </p:cNvSpPr>
            <p:nvPr/>
          </p:nvSpPr>
          <p:spPr bwMode="auto">
            <a:xfrm>
              <a:off x="4731" y="1832"/>
              <a:ext cx="56" cy="60"/>
            </a:xfrm>
            <a:custGeom>
              <a:avLst/>
              <a:gdLst>
                <a:gd name="T0" fmla="*/ 28 w 56"/>
                <a:gd name="T1" fmla="*/ 0 h 60"/>
                <a:gd name="T2" fmla="*/ 56 w 56"/>
                <a:gd name="T3" fmla="*/ 30 h 60"/>
                <a:gd name="T4" fmla="*/ 28 w 56"/>
                <a:gd name="T5" fmla="*/ 60 h 60"/>
                <a:gd name="T6" fmla="*/ 0 w 56"/>
                <a:gd name="T7" fmla="*/ 30 h 60"/>
                <a:gd name="T8" fmla="*/ 28 w 5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0">
                  <a:moveTo>
                    <a:pt x="28" y="0"/>
                  </a:moveTo>
                  <a:lnTo>
                    <a:pt x="56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63"/>
            <p:cNvSpPr>
              <a:spLocks/>
            </p:cNvSpPr>
            <p:nvPr/>
          </p:nvSpPr>
          <p:spPr bwMode="auto">
            <a:xfrm>
              <a:off x="4852" y="2235"/>
              <a:ext cx="57" cy="59"/>
            </a:xfrm>
            <a:custGeom>
              <a:avLst/>
              <a:gdLst>
                <a:gd name="T0" fmla="*/ 28 w 57"/>
                <a:gd name="T1" fmla="*/ 0 h 59"/>
                <a:gd name="T2" fmla="*/ 57 w 57"/>
                <a:gd name="T3" fmla="*/ 29 h 59"/>
                <a:gd name="T4" fmla="*/ 28 w 57"/>
                <a:gd name="T5" fmla="*/ 59 h 59"/>
                <a:gd name="T6" fmla="*/ 0 w 57"/>
                <a:gd name="T7" fmla="*/ 29 h 59"/>
                <a:gd name="T8" fmla="*/ 28 w 5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9">
                  <a:moveTo>
                    <a:pt x="28" y="0"/>
                  </a:moveTo>
                  <a:lnTo>
                    <a:pt x="57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64"/>
            <p:cNvSpPr>
              <a:spLocks/>
            </p:cNvSpPr>
            <p:nvPr/>
          </p:nvSpPr>
          <p:spPr bwMode="auto">
            <a:xfrm>
              <a:off x="5091" y="1930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30 h 59"/>
                <a:gd name="T4" fmla="*/ 28 w 56"/>
                <a:gd name="T5" fmla="*/ 59 h 59"/>
                <a:gd name="T6" fmla="*/ 0 w 56"/>
                <a:gd name="T7" fmla="*/ 30 h 59"/>
                <a:gd name="T8" fmla="*/ 28 w 56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65"/>
            <p:cNvSpPr>
              <a:spLocks/>
            </p:cNvSpPr>
            <p:nvPr/>
          </p:nvSpPr>
          <p:spPr bwMode="auto">
            <a:xfrm>
              <a:off x="4852" y="1832"/>
              <a:ext cx="57" cy="60"/>
            </a:xfrm>
            <a:custGeom>
              <a:avLst/>
              <a:gdLst>
                <a:gd name="T0" fmla="*/ 28 w 57"/>
                <a:gd name="T1" fmla="*/ 0 h 60"/>
                <a:gd name="T2" fmla="*/ 57 w 57"/>
                <a:gd name="T3" fmla="*/ 30 h 60"/>
                <a:gd name="T4" fmla="*/ 28 w 57"/>
                <a:gd name="T5" fmla="*/ 60 h 60"/>
                <a:gd name="T6" fmla="*/ 0 w 57"/>
                <a:gd name="T7" fmla="*/ 30 h 60"/>
                <a:gd name="T8" fmla="*/ 28 w 57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Oval 66"/>
            <p:cNvSpPr>
              <a:spLocks noChangeArrowheads="1"/>
            </p:cNvSpPr>
            <p:nvPr/>
          </p:nvSpPr>
          <p:spPr bwMode="auto">
            <a:xfrm>
              <a:off x="4686" y="1811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Oval 67"/>
            <p:cNvSpPr>
              <a:spLocks noChangeArrowheads="1"/>
            </p:cNvSpPr>
            <p:nvPr/>
          </p:nvSpPr>
          <p:spPr bwMode="auto">
            <a:xfrm>
              <a:off x="5054" y="1900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Rectangle 68"/>
            <p:cNvSpPr>
              <a:spLocks noChangeArrowheads="1"/>
            </p:cNvSpPr>
            <p:nvPr/>
          </p:nvSpPr>
          <p:spPr bwMode="auto">
            <a:xfrm>
              <a:off x="4221" y="2336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0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2" name="Rectangle 69"/>
            <p:cNvSpPr>
              <a:spLocks noChangeArrowheads="1"/>
            </p:cNvSpPr>
            <p:nvPr/>
          </p:nvSpPr>
          <p:spPr bwMode="auto">
            <a:xfrm>
              <a:off x="4221" y="2235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1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3" name="Rectangle 70"/>
            <p:cNvSpPr>
              <a:spLocks noChangeArrowheads="1"/>
            </p:cNvSpPr>
            <p:nvPr/>
          </p:nvSpPr>
          <p:spPr bwMode="auto">
            <a:xfrm>
              <a:off x="4221" y="2133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2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4" name="Rectangle 71"/>
            <p:cNvSpPr>
              <a:spLocks noChangeArrowheads="1"/>
            </p:cNvSpPr>
            <p:nvPr/>
          </p:nvSpPr>
          <p:spPr bwMode="auto">
            <a:xfrm>
              <a:off x="4221" y="2032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3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5" name="Rectangle 72"/>
            <p:cNvSpPr>
              <a:spLocks noChangeArrowheads="1"/>
            </p:cNvSpPr>
            <p:nvPr/>
          </p:nvSpPr>
          <p:spPr bwMode="auto">
            <a:xfrm>
              <a:off x="4221" y="1930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4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6" name="Rectangle 73"/>
            <p:cNvSpPr>
              <a:spLocks noChangeArrowheads="1"/>
            </p:cNvSpPr>
            <p:nvPr/>
          </p:nvSpPr>
          <p:spPr bwMode="auto">
            <a:xfrm>
              <a:off x="4221" y="1828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5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7" name="Rectangle 74"/>
            <p:cNvSpPr>
              <a:spLocks noChangeArrowheads="1"/>
            </p:cNvSpPr>
            <p:nvPr/>
          </p:nvSpPr>
          <p:spPr bwMode="auto">
            <a:xfrm>
              <a:off x="4221" y="1731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6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8" name="Rectangle 75"/>
            <p:cNvSpPr>
              <a:spLocks noChangeArrowheads="1"/>
            </p:cNvSpPr>
            <p:nvPr/>
          </p:nvSpPr>
          <p:spPr bwMode="auto">
            <a:xfrm>
              <a:off x="4221" y="1629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7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9" name="Rectangle 76"/>
            <p:cNvSpPr>
              <a:spLocks noChangeArrowheads="1"/>
            </p:cNvSpPr>
            <p:nvPr/>
          </p:nvSpPr>
          <p:spPr bwMode="auto">
            <a:xfrm>
              <a:off x="4221" y="1528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8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0" name="Rectangle 77"/>
            <p:cNvSpPr>
              <a:spLocks noChangeArrowheads="1"/>
            </p:cNvSpPr>
            <p:nvPr/>
          </p:nvSpPr>
          <p:spPr bwMode="auto">
            <a:xfrm>
              <a:off x="4221" y="1426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9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1" name="Rectangle 78"/>
            <p:cNvSpPr>
              <a:spLocks noChangeArrowheads="1"/>
            </p:cNvSpPr>
            <p:nvPr/>
          </p:nvSpPr>
          <p:spPr bwMode="auto">
            <a:xfrm>
              <a:off x="4197" y="1324"/>
              <a:ext cx="7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10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2" name="Rectangle 79"/>
            <p:cNvSpPr>
              <a:spLocks noChangeArrowheads="1"/>
            </p:cNvSpPr>
            <p:nvPr/>
          </p:nvSpPr>
          <p:spPr bwMode="auto">
            <a:xfrm>
              <a:off x="426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0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3" name="Rectangle 80"/>
            <p:cNvSpPr>
              <a:spLocks noChangeArrowheads="1"/>
            </p:cNvSpPr>
            <p:nvPr/>
          </p:nvSpPr>
          <p:spPr bwMode="auto">
            <a:xfrm>
              <a:off x="4387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1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4" name="Rectangle 81"/>
            <p:cNvSpPr>
              <a:spLocks noChangeArrowheads="1"/>
            </p:cNvSpPr>
            <p:nvPr/>
          </p:nvSpPr>
          <p:spPr bwMode="auto">
            <a:xfrm>
              <a:off x="4504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2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5" name="Rectangle 82"/>
            <p:cNvSpPr>
              <a:spLocks noChangeArrowheads="1"/>
            </p:cNvSpPr>
            <p:nvPr/>
          </p:nvSpPr>
          <p:spPr bwMode="auto">
            <a:xfrm>
              <a:off x="462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3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6" name="Rectangle 83"/>
            <p:cNvSpPr>
              <a:spLocks noChangeArrowheads="1"/>
            </p:cNvSpPr>
            <p:nvPr/>
          </p:nvSpPr>
          <p:spPr bwMode="auto">
            <a:xfrm>
              <a:off x="4747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4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7" name="Rectangle 84"/>
            <p:cNvSpPr>
              <a:spLocks noChangeArrowheads="1"/>
            </p:cNvSpPr>
            <p:nvPr/>
          </p:nvSpPr>
          <p:spPr bwMode="auto">
            <a:xfrm>
              <a:off x="4868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5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8" name="Rectangle 85"/>
            <p:cNvSpPr>
              <a:spLocks noChangeArrowheads="1"/>
            </p:cNvSpPr>
            <p:nvPr/>
          </p:nvSpPr>
          <p:spPr bwMode="auto">
            <a:xfrm>
              <a:off x="498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6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9" name="Rectangle 86"/>
            <p:cNvSpPr>
              <a:spLocks noChangeArrowheads="1"/>
            </p:cNvSpPr>
            <p:nvPr/>
          </p:nvSpPr>
          <p:spPr bwMode="auto">
            <a:xfrm>
              <a:off x="5107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7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80" name="Rectangle 87"/>
            <p:cNvSpPr>
              <a:spLocks noChangeArrowheads="1"/>
            </p:cNvSpPr>
            <p:nvPr/>
          </p:nvSpPr>
          <p:spPr bwMode="auto">
            <a:xfrm>
              <a:off x="5228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8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81" name="Rectangle 88"/>
            <p:cNvSpPr>
              <a:spLocks noChangeArrowheads="1"/>
            </p:cNvSpPr>
            <p:nvPr/>
          </p:nvSpPr>
          <p:spPr bwMode="auto">
            <a:xfrm>
              <a:off x="534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9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82" name="Rectangle 89"/>
            <p:cNvSpPr>
              <a:spLocks noChangeArrowheads="1"/>
            </p:cNvSpPr>
            <p:nvPr/>
          </p:nvSpPr>
          <p:spPr bwMode="auto">
            <a:xfrm>
              <a:off x="5455" y="2404"/>
              <a:ext cx="7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10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83" name="Rectangle 90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91"/>
            <p:cNvSpPr>
              <a:spLocks/>
            </p:cNvSpPr>
            <p:nvPr/>
          </p:nvSpPr>
          <p:spPr bwMode="auto">
            <a:xfrm>
              <a:off x="4426" y="1447"/>
              <a:ext cx="573" cy="873"/>
            </a:xfrm>
            <a:custGeom>
              <a:avLst/>
              <a:gdLst>
                <a:gd name="T0" fmla="*/ 518 w 852"/>
                <a:gd name="T1" fmla="*/ 280 h 1260"/>
                <a:gd name="T2" fmla="*/ 392 w 852"/>
                <a:gd name="T3" fmla="*/ 36 h 1260"/>
                <a:gd name="T4" fmla="*/ 237 w 852"/>
                <a:gd name="T5" fmla="*/ 21 h 1260"/>
                <a:gd name="T6" fmla="*/ 133 w 852"/>
                <a:gd name="T7" fmla="*/ 73 h 1260"/>
                <a:gd name="T8" fmla="*/ 0 w 852"/>
                <a:gd name="T9" fmla="*/ 369 h 1260"/>
                <a:gd name="T10" fmla="*/ 44 w 852"/>
                <a:gd name="T11" fmla="*/ 688 h 1260"/>
                <a:gd name="T12" fmla="*/ 362 w 852"/>
                <a:gd name="T13" fmla="*/ 1117 h 1260"/>
                <a:gd name="T14" fmla="*/ 429 w 852"/>
                <a:gd name="T15" fmla="*/ 1139 h 1260"/>
                <a:gd name="T16" fmla="*/ 451 w 852"/>
                <a:gd name="T17" fmla="*/ 1154 h 1260"/>
                <a:gd name="T18" fmla="*/ 525 w 852"/>
                <a:gd name="T19" fmla="*/ 1176 h 1260"/>
                <a:gd name="T20" fmla="*/ 622 w 852"/>
                <a:gd name="T21" fmla="*/ 1228 h 1260"/>
                <a:gd name="T22" fmla="*/ 792 w 852"/>
                <a:gd name="T23" fmla="*/ 1243 h 1260"/>
                <a:gd name="T24" fmla="*/ 785 w 852"/>
                <a:gd name="T25" fmla="*/ 1021 h 1260"/>
                <a:gd name="T26" fmla="*/ 748 w 852"/>
                <a:gd name="T27" fmla="*/ 954 h 1260"/>
                <a:gd name="T28" fmla="*/ 688 w 852"/>
                <a:gd name="T29" fmla="*/ 858 h 1260"/>
                <a:gd name="T30" fmla="*/ 622 w 852"/>
                <a:gd name="T31" fmla="*/ 762 h 1260"/>
                <a:gd name="T32" fmla="*/ 607 w 852"/>
                <a:gd name="T33" fmla="*/ 732 h 1260"/>
                <a:gd name="T34" fmla="*/ 592 w 852"/>
                <a:gd name="T35" fmla="*/ 710 h 1260"/>
                <a:gd name="T36" fmla="*/ 555 w 852"/>
                <a:gd name="T37" fmla="*/ 643 h 1260"/>
                <a:gd name="T38" fmla="*/ 540 w 852"/>
                <a:gd name="T39" fmla="*/ 621 h 1260"/>
                <a:gd name="T40" fmla="*/ 518 w 852"/>
                <a:gd name="T41" fmla="*/ 28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5" name="Freeform 92"/>
            <p:cNvSpPr>
              <a:spLocks/>
            </p:cNvSpPr>
            <p:nvPr/>
          </p:nvSpPr>
          <p:spPr bwMode="auto">
            <a:xfrm>
              <a:off x="4846" y="1713"/>
              <a:ext cx="516" cy="436"/>
            </a:xfrm>
            <a:custGeom>
              <a:avLst/>
              <a:gdLst>
                <a:gd name="T0" fmla="*/ 183 w 768"/>
                <a:gd name="T1" fmla="*/ 67 h 630"/>
                <a:gd name="T2" fmla="*/ 72 w 768"/>
                <a:gd name="T3" fmla="*/ 74 h 630"/>
                <a:gd name="T4" fmla="*/ 5 w 768"/>
                <a:gd name="T5" fmla="*/ 170 h 630"/>
                <a:gd name="T6" fmla="*/ 13 w 768"/>
                <a:gd name="T7" fmla="*/ 311 h 630"/>
                <a:gd name="T8" fmla="*/ 57 w 768"/>
                <a:gd name="T9" fmla="*/ 356 h 630"/>
                <a:gd name="T10" fmla="*/ 109 w 768"/>
                <a:gd name="T11" fmla="*/ 415 h 630"/>
                <a:gd name="T12" fmla="*/ 235 w 768"/>
                <a:gd name="T13" fmla="*/ 548 h 630"/>
                <a:gd name="T14" fmla="*/ 257 w 768"/>
                <a:gd name="T15" fmla="*/ 570 h 630"/>
                <a:gd name="T16" fmla="*/ 331 w 768"/>
                <a:gd name="T17" fmla="*/ 593 h 630"/>
                <a:gd name="T18" fmla="*/ 450 w 768"/>
                <a:gd name="T19" fmla="*/ 630 h 630"/>
                <a:gd name="T20" fmla="*/ 598 w 768"/>
                <a:gd name="T21" fmla="*/ 607 h 630"/>
                <a:gd name="T22" fmla="*/ 657 w 768"/>
                <a:gd name="T23" fmla="*/ 585 h 630"/>
                <a:gd name="T24" fmla="*/ 687 w 768"/>
                <a:gd name="T25" fmla="*/ 533 h 630"/>
                <a:gd name="T26" fmla="*/ 717 w 768"/>
                <a:gd name="T27" fmla="*/ 474 h 630"/>
                <a:gd name="T28" fmla="*/ 724 w 768"/>
                <a:gd name="T29" fmla="*/ 437 h 630"/>
                <a:gd name="T30" fmla="*/ 739 w 768"/>
                <a:gd name="T31" fmla="*/ 415 h 630"/>
                <a:gd name="T32" fmla="*/ 768 w 768"/>
                <a:gd name="T33" fmla="*/ 296 h 630"/>
                <a:gd name="T34" fmla="*/ 761 w 768"/>
                <a:gd name="T35" fmla="*/ 178 h 630"/>
                <a:gd name="T36" fmla="*/ 724 w 768"/>
                <a:gd name="T37" fmla="*/ 111 h 630"/>
                <a:gd name="T38" fmla="*/ 465 w 768"/>
                <a:gd name="T39" fmla="*/ 0 h 630"/>
                <a:gd name="T40" fmla="*/ 205 w 768"/>
                <a:gd name="T41" fmla="*/ 30 h 630"/>
                <a:gd name="T42" fmla="*/ 183 w 768"/>
                <a:gd name="T43" fmla="*/ 67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86" name="Line 93"/>
          <p:cNvSpPr>
            <a:spLocks noChangeShapeType="1"/>
          </p:cNvSpPr>
          <p:nvPr/>
        </p:nvSpPr>
        <p:spPr bwMode="auto">
          <a:xfrm>
            <a:off x="71628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7" name="Group 94"/>
          <p:cNvGrpSpPr>
            <a:grpSpLocks/>
          </p:cNvGrpSpPr>
          <p:nvPr/>
        </p:nvGrpSpPr>
        <p:grpSpPr bwMode="auto">
          <a:xfrm>
            <a:off x="8153400" y="4114800"/>
            <a:ext cx="2286000" cy="2286000"/>
            <a:chOff x="3312" y="2640"/>
            <a:chExt cx="1440" cy="1440"/>
          </a:xfrm>
        </p:grpSpPr>
        <p:graphicFrame>
          <p:nvGraphicFramePr>
            <p:cNvPr id="288" name="Object 95"/>
            <p:cNvGraphicFramePr>
              <a:graphicFrameLocks noChangeAspect="1"/>
            </p:cNvGraphicFramePr>
            <p:nvPr/>
          </p:nvGraphicFramePr>
          <p:xfrm>
            <a:off x="3312" y="2832"/>
            <a:ext cx="1440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4" imgW="3419856" imgH="2934005" progId="Excel.Sheet.8">
                    <p:embed/>
                  </p:oleObj>
                </mc:Choice>
                <mc:Fallback>
                  <p:oleObj name="Worksheet" r:id="rId4" imgW="3419856" imgH="2934005" progId="Excel.Sheet.8">
                    <p:embed/>
                    <p:pic>
                      <p:nvPicPr>
                        <p:cNvPr id="288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832"/>
                          <a:ext cx="1440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9" name="Line 96"/>
            <p:cNvSpPr>
              <a:spLocks noChangeShapeType="1"/>
            </p:cNvSpPr>
            <p:nvPr/>
          </p:nvSpPr>
          <p:spPr bwMode="auto">
            <a:xfrm>
              <a:off x="3984" y="26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0" name="Group 97"/>
          <p:cNvGrpSpPr>
            <a:grpSpLocks/>
          </p:cNvGrpSpPr>
          <p:nvPr/>
        </p:nvGrpSpPr>
        <p:grpSpPr bwMode="auto">
          <a:xfrm>
            <a:off x="4800600" y="4419600"/>
            <a:ext cx="3200400" cy="1981200"/>
            <a:chOff x="1200" y="2832"/>
            <a:chExt cx="2016" cy="1248"/>
          </a:xfrm>
        </p:grpSpPr>
        <p:grpSp>
          <p:nvGrpSpPr>
            <p:cNvPr id="291" name="Group 98"/>
            <p:cNvGrpSpPr>
              <a:grpSpLocks/>
            </p:cNvGrpSpPr>
            <p:nvPr/>
          </p:nvGrpSpPr>
          <p:grpSpPr bwMode="auto">
            <a:xfrm>
              <a:off x="1200" y="2832"/>
              <a:ext cx="1440" cy="1248"/>
              <a:chOff x="3108" y="2256"/>
              <a:chExt cx="2148" cy="1872"/>
            </a:xfrm>
          </p:grpSpPr>
          <p:graphicFrame>
            <p:nvGraphicFramePr>
              <p:cNvPr id="293" name="Object 99"/>
              <p:cNvGraphicFramePr>
                <a:graphicFrameLocks noChangeAspect="1"/>
              </p:cNvGraphicFramePr>
              <p:nvPr/>
            </p:nvGraphicFramePr>
            <p:xfrm>
              <a:off x="3108" y="2256"/>
              <a:ext cx="2148" cy="18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Worksheet" r:id="rId6" imgW="3410407" imgH="2924556" progId="Excel.Sheet.8">
                      <p:embed/>
                    </p:oleObj>
                  </mc:Choice>
                  <mc:Fallback>
                    <p:oleObj name="Worksheet" r:id="rId6" imgW="3410407" imgH="2924556" progId="Excel.Sheet.8">
                      <p:embed/>
                      <p:pic>
                        <p:nvPicPr>
                          <p:cNvPr id="293" name="Object 9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08" y="2256"/>
                            <a:ext cx="2148" cy="18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4" name="Freeform 100"/>
              <p:cNvSpPr>
                <a:spLocks/>
              </p:cNvSpPr>
              <p:nvPr/>
            </p:nvSpPr>
            <p:spPr bwMode="auto">
              <a:xfrm>
                <a:off x="3638" y="2571"/>
                <a:ext cx="728" cy="896"/>
              </a:xfrm>
              <a:custGeom>
                <a:avLst/>
                <a:gdLst>
                  <a:gd name="T0" fmla="*/ 199 w 728"/>
                  <a:gd name="T1" fmla="*/ 7 h 896"/>
                  <a:gd name="T2" fmla="*/ 110 w 728"/>
                  <a:gd name="T3" fmla="*/ 96 h 896"/>
                  <a:gd name="T4" fmla="*/ 80 w 728"/>
                  <a:gd name="T5" fmla="*/ 140 h 896"/>
                  <a:gd name="T6" fmla="*/ 65 w 728"/>
                  <a:gd name="T7" fmla="*/ 162 h 896"/>
                  <a:gd name="T8" fmla="*/ 21 w 728"/>
                  <a:gd name="T9" fmla="*/ 303 h 896"/>
                  <a:gd name="T10" fmla="*/ 65 w 728"/>
                  <a:gd name="T11" fmla="*/ 703 h 896"/>
                  <a:gd name="T12" fmla="*/ 110 w 728"/>
                  <a:gd name="T13" fmla="*/ 763 h 896"/>
                  <a:gd name="T14" fmla="*/ 332 w 728"/>
                  <a:gd name="T15" fmla="*/ 896 h 896"/>
                  <a:gd name="T16" fmla="*/ 495 w 728"/>
                  <a:gd name="T17" fmla="*/ 851 h 896"/>
                  <a:gd name="T18" fmla="*/ 636 w 728"/>
                  <a:gd name="T19" fmla="*/ 711 h 896"/>
                  <a:gd name="T20" fmla="*/ 688 w 728"/>
                  <a:gd name="T21" fmla="*/ 607 h 896"/>
                  <a:gd name="T22" fmla="*/ 702 w 728"/>
                  <a:gd name="T23" fmla="*/ 563 h 896"/>
                  <a:gd name="T24" fmla="*/ 710 w 728"/>
                  <a:gd name="T25" fmla="*/ 540 h 896"/>
                  <a:gd name="T26" fmla="*/ 680 w 728"/>
                  <a:gd name="T27" fmla="*/ 296 h 896"/>
                  <a:gd name="T28" fmla="*/ 569 w 728"/>
                  <a:gd name="T29" fmla="*/ 133 h 896"/>
                  <a:gd name="T30" fmla="*/ 510 w 728"/>
                  <a:gd name="T31" fmla="*/ 88 h 896"/>
                  <a:gd name="T32" fmla="*/ 465 w 728"/>
                  <a:gd name="T33" fmla="*/ 59 h 896"/>
                  <a:gd name="T34" fmla="*/ 295 w 728"/>
                  <a:gd name="T35" fmla="*/ 0 h 896"/>
                  <a:gd name="T36" fmla="*/ 206 w 728"/>
                  <a:gd name="T37" fmla="*/ 7 h 896"/>
                  <a:gd name="T38" fmla="*/ 184 w 728"/>
                  <a:gd name="T39" fmla="*/ 14 h 896"/>
                  <a:gd name="T40" fmla="*/ 199 w 728"/>
                  <a:gd name="T41" fmla="*/ 7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8" h="896">
                    <a:moveTo>
                      <a:pt x="199" y="7"/>
                    </a:moveTo>
                    <a:cubicBezTo>
                      <a:pt x="148" y="19"/>
                      <a:pt x="135" y="54"/>
                      <a:pt x="110" y="96"/>
                    </a:cubicBezTo>
                    <a:cubicBezTo>
                      <a:pt x="101" y="111"/>
                      <a:pt x="90" y="125"/>
                      <a:pt x="80" y="140"/>
                    </a:cubicBezTo>
                    <a:cubicBezTo>
                      <a:pt x="75" y="147"/>
                      <a:pt x="65" y="162"/>
                      <a:pt x="65" y="162"/>
                    </a:cubicBezTo>
                    <a:cubicBezTo>
                      <a:pt x="50" y="210"/>
                      <a:pt x="33" y="254"/>
                      <a:pt x="21" y="303"/>
                    </a:cubicBezTo>
                    <a:cubicBezTo>
                      <a:pt x="4" y="446"/>
                      <a:pt x="0" y="574"/>
                      <a:pt x="65" y="703"/>
                    </a:cubicBezTo>
                    <a:cubicBezTo>
                      <a:pt x="79" y="731"/>
                      <a:pt x="83" y="744"/>
                      <a:pt x="110" y="763"/>
                    </a:cubicBezTo>
                    <a:cubicBezTo>
                      <a:pt x="159" y="835"/>
                      <a:pt x="250" y="874"/>
                      <a:pt x="332" y="896"/>
                    </a:cubicBezTo>
                    <a:cubicBezTo>
                      <a:pt x="394" y="889"/>
                      <a:pt x="441" y="878"/>
                      <a:pt x="495" y="851"/>
                    </a:cubicBezTo>
                    <a:cubicBezTo>
                      <a:pt x="537" y="789"/>
                      <a:pt x="571" y="751"/>
                      <a:pt x="636" y="711"/>
                    </a:cubicBezTo>
                    <a:cubicBezTo>
                      <a:pt x="660" y="674"/>
                      <a:pt x="672" y="647"/>
                      <a:pt x="688" y="607"/>
                    </a:cubicBezTo>
                    <a:cubicBezTo>
                      <a:pt x="694" y="593"/>
                      <a:pt x="697" y="578"/>
                      <a:pt x="702" y="563"/>
                    </a:cubicBezTo>
                    <a:cubicBezTo>
                      <a:pt x="705" y="555"/>
                      <a:pt x="710" y="540"/>
                      <a:pt x="710" y="540"/>
                    </a:cubicBezTo>
                    <a:cubicBezTo>
                      <a:pt x="720" y="459"/>
                      <a:pt x="728" y="366"/>
                      <a:pt x="680" y="296"/>
                    </a:cubicBezTo>
                    <a:cubicBezTo>
                      <a:pt x="659" y="231"/>
                      <a:pt x="621" y="176"/>
                      <a:pt x="569" y="133"/>
                    </a:cubicBezTo>
                    <a:cubicBezTo>
                      <a:pt x="550" y="117"/>
                      <a:pt x="530" y="103"/>
                      <a:pt x="510" y="88"/>
                    </a:cubicBezTo>
                    <a:cubicBezTo>
                      <a:pt x="496" y="77"/>
                      <a:pt x="465" y="59"/>
                      <a:pt x="465" y="59"/>
                    </a:cubicBezTo>
                    <a:cubicBezTo>
                      <a:pt x="428" y="0"/>
                      <a:pt x="358" y="5"/>
                      <a:pt x="295" y="0"/>
                    </a:cubicBezTo>
                    <a:cubicBezTo>
                      <a:pt x="265" y="2"/>
                      <a:pt x="236" y="3"/>
                      <a:pt x="206" y="7"/>
                    </a:cubicBezTo>
                    <a:cubicBezTo>
                      <a:pt x="198" y="8"/>
                      <a:pt x="192" y="14"/>
                      <a:pt x="184" y="14"/>
                    </a:cubicBezTo>
                    <a:cubicBezTo>
                      <a:pt x="178" y="14"/>
                      <a:pt x="194" y="9"/>
                      <a:pt x="199" y="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5" name="Freeform 101"/>
              <p:cNvSpPr>
                <a:spLocks/>
              </p:cNvSpPr>
              <p:nvPr/>
            </p:nvSpPr>
            <p:spPr bwMode="auto">
              <a:xfrm>
                <a:off x="4090" y="2934"/>
                <a:ext cx="802" cy="889"/>
              </a:xfrm>
              <a:custGeom>
                <a:avLst/>
                <a:gdLst>
                  <a:gd name="T0" fmla="*/ 510 w 802"/>
                  <a:gd name="T1" fmla="*/ 44 h 889"/>
                  <a:gd name="T2" fmla="*/ 376 w 802"/>
                  <a:gd name="T3" fmla="*/ 177 h 889"/>
                  <a:gd name="T4" fmla="*/ 236 w 802"/>
                  <a:gd name="T5" fmla="*/ 296 h 889"/>
                  <a:gd name="T6" fmla="*/ 221 w 802"/>
                  <a:gd name="T7" fmla="*/ 318 h 889"/>
                  <a:gd name="T8" fmla="*/ 199 w 802"/>
                  <a:gd name="T9" fmla="*/ 333 h 889"/>
                  <a:gd name="T10" fmla="*/ 191 w 802"/>
                  <a:gd name="T11" fmla="*/ 355 h 889"/>
                  <a:gd name="T12" fmla="*/ 169 w 802"/>
                  <a:gd name="T13" fmla="*/ 385 h 889"/>
                  <a:gd name="T14" fmla="*/ 132 w 802"/>
                  <a:gd name="T15" fmla="*/ 496 h 889"/>
                  <a:gd name="T16" fmla="*/ 110 w 802"/>
                  <a:gd name="T17" fmla="*/ 518 h 889"/>
                  <a:gd name="T18" fmla="*/ 80 w 802"/>
                  <a:gd name="T19" fmla="*/ 562 h 889"/>
                  <a:gd name="T20" fmla="*/ 43 w 802"/>
                  <a:gd name="T21" fmla="*/ 629 h 889"/>
                  <a:gd name="T22" fmla="*/ 13 w 802"/>
                  <a:gd name="T23" fmla="*/ 703 h 889"/>
                  <a:gd name="T24" fmla="*/ 36 w 802"/>
                  <a:gd name="T25" fmla="*/ 844 h 889"/>
                  <a:gd name="T26" fmla="*/ 80 w 802"/>
                  <a:gd name="T27" fmla="*/ 874 h 889"/>
                  <a:gd name="T28" fmla="*/ 124 w 802"/>
                  <a:gd name="T29" fmla="*/ 888 h 889"/>
                  <a:gd name="T30" fmla="*/ 354 w 802"/>
                  <a:gd name="T31" fmla="*/ 874 h 889"/>
                  <a:gd name="T32" fmla="*/ 517 w 802"/>
                  <a:gd name="T33" fmla="*/ 822 h 889"/>
                  <a:gd name="T34" fmla="*/ 569 w 802"/>
                  <a:gd name="T35" fmla="*/ 792 h 889"/>
                  <a:gd name="T36" fmla="*/ 673 w 802"/>
                  <a:gd name="T37" fmla="*/ 651 h 889"/>
                  <a:gd name="T38" fmla="*/ 695 w 802"/>
                  <a:gd name="T39" fmla="*/ 600 h 889"/>
                  <a:gd name="T40" fmla="*/ 747 w 802"/>
                  <a:gd name="T41" fmla="*/ 533 h 889"/>
                  <a:gd name="T42" fmla="*/ 784 w 802"/>
                  <a:gd name="T43" fmla="*/ 451 h 889"/>
                  <a:gd name="T44" fmla="*/ 798 w 802"/>
                  <a:gd name="T45" fmla="*/ 385 h 889"/>
                  <a:gd name="T46" fmla="*/ 650 w 802"/>
                  <a:gd name="T47" fmla="*/ 0 h 889"/>
                  <a:gd name="T48" fmla="*/ 532 w 802"/>
                  <a:gd name="T49" fmla="*/ 22 h 889"/>
                  <a:gd name="T50" fmla="*/ 510 w 802"/>
                  <a:gd name="T51" fmla="*/ 44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889">
                    <a:moveTo>
                      <a:pt x="510" y="44"/>
                    </a:moveTo>
                    <a:cubicBezTo>
                      <a:pt x="455" y="80"/>
                      <a:pt x="422" y="133"/>
                      <a:pt x="376" y="177"/>
                    </a:cubicBezTo>
                    <a:cubicBezTo>
                      <a:pt x="346" y="236"/>
                      <a:pt x="298" y="273"/>
                      <a:pt x="236" y="296"/>
                    </a:cubicBezTo>
                    <a:cubicBezTo>
                      <a:pt x="231" y="303"/>
                      <a:pt x="227" y="312"/>
                      <a:pt x="221" y="318"/>
                    </a:cubicBezTo>
                    <a:cubicBezTo>
                      <a:pt x="215" y="324"/>
                      <a:pt x="205" y="326"/>
                      <a:pt x="199" y="333"/>
                    </a:cubicBezTo>
                    <a:cubicBezTo>
                      <a:pt x="194" y="339"/>
                      <a:pt x="195" y="348"/>
                      <a:pt x="191" y="355"/>
                    </a:cubicBezTo>
                    <a:cubicBezTo>
                      <a:pt x="185" y="366"/>
                      <a:pt x="176" y="375"/>
                      <a:pt x="169" y="385"/>
                    </a:cubicBezTo>
                    <a:cubicBezTo>
                      <a:pt x="156" y="422"/>
                      <a:pt x="155" y="463"/>
                      <a:pt x="132" y="496"/>
                    </a:cubicBezTo>
                    <a:cubicBezTo>
                      <a:pt x="126" y="504"/>
                      <a:pt x="116" y="510"/>
                      <a:pt x="110" y="518"/>
                    </a:cubicBezTo>
                    <a:cubicBezTo>
                      <a:pt x="99" y="532"/>
                      <a:pt x="80" y="562"/>
                      <a:pt x="80" y="562"/>
                    </a:cubicBezTo>
                    <a:cubicBezTo>
                      <a:pt x="68" y="602"/>
                      <a:pt x="78" y="578"/>
                      <a:pt x="43" y="629"/>
                    </a:cubicBezTo>
                    <a:cubicBezTo>
                      <a:pt x="28" y="651"/>
                      <a:pt x="22" y="678"/>
                      <a:pt x="13" y="703"/>
                    </a:cubicBezTo>
                    <a:cubicBezTo>
                      <a:pt x="15" y="727"/>
                      <a:pt x="0" y="812"/>
                      <a:pt x="36" y="844"/>
                    </a:cubicBezTo>
                    <a:cubicBezTo>
                      <a:pt x="49" y="856"/>
                      <a:pt x="65" y="864"/>
                      <a:pt x="80" y="874"/>
                    </a:cubicBezTo>
                    <a:cubicBezTo>
                      <a:pt x="93" y="883"/>
                      <a:pt x="124" y="888"/>
                      <a:pt x="124" y="888"/>
                    </a:cubicBezTo>
                    <a:cubicBezTo>
                      <a:pt x="167" y="886"/>
                      <a:pt x="287" y="889"/>
                      <a:pt x="354" y="874"/>
                    </a:cubicBezTo>
                    <a:cubicBezTo>
                      <a:pt x="410" y="861"/>
                      <a:pt x="461" y="835"/>
                      <a:pt x="517" y="822"/>
                    </a:cubicBezTo>
                    <a:cubicBezTo>
                      <a:pt x="534" y="811"/>
                      <a:pt x="553" y="804"/>
                      <a:pt x="569" y="792"/>
                    </a:cubicBezTo>
                    <a:cubicBezTo>
                      <a:pt x="613" y="757"/>
                      <a:pt x="651" y="702"/>
                      <a:pt x="673" y="651"/>
                    </a:cubicBezTo>
                    <a:cubicBezTo>
                      <a:pt x="680" y="634"/>
                      <a:pt x="685" y="615"/>
                      <a:pt x="695" y="600"/>
                    </a:cubicBezTo>
                    <a:cubicBezTo>
                      <a:pt x="711" y="577"/>
                      <a:pt x="747" y="533"/>
                      <a:pt x="747" y="533"/>
                    </a:cubicBezTo>
                    <a:cubicBezTo>
                      <a:pt x="756" y="504"/>
                      <a:pt x="784" y="451"/>
                      <a:pt x="784" y="451"/>
                    </a:cubicBezTo>
                    <a:cubicBezTo>
                      <a:pt x="787" y="439"/>
                      <a:pt x="798" y="395"/>
                      <a:pt x="798" y="385"/>
                    </a:cubicBezTo>
                    <a:cubicBezTo>
                      <a:pt x="798" y="264"/>
                      <a:pt x="802" y="46"/>
                      <a:pt x="650" y="0"/>
                    </a:cubicBezTo>
                    <a:cubicBezTo>
                      <a:pt x="598" y="5"/>
                      <a:pt x="575" y="6"/>
                      <a:pt x="532" y="22"/>
                    </a:cubicBezTo>
                    <a:cubicBezTo>
                      <a:pt x="516" y="46"/>
                      <a:pt x="526" y="44"/>
                      <a:pt x="510" y="4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92" name="Line 102"/>
            <p:cNvSpPr>
              <a:spLocks noChangeShapeType="1"/>
            </p:cNvSpPr>
            <p:nvPr/>
          </p:nvSpPr>
          <p:spPr bwMode="auto">
            <a:xfrm flipH="1">
              <a:off x="2784" y="326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6" name="Rectangle 103"/>
          <p:cNvSpPr>
            <a:spLocks noChangeArrowheads="1"/>
          </p:cNvSpPr>
          <p:nvPr/>
        </p:nvSpPr>
        <p:spPr bwMode="auto">
          <a:xfrm>
            <a:off x="1625600" y="2084388"/>
            <a:ext cx="2222500" cy="1990725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" name="Rectangle 104"/>
          <p:cNvSpPr>
            <a:spLocks noChangeArrowheads="1"/>
          </p:cNvSpPr>
          <p:nvPr/>
        </p:nvSpPr>
        <p:spPr bwMode="auto">
          <a:xfrm>
            <a:off x="1838325" y="2225675"/>
            <a:ext cx="1906588" cy="160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" name="Line 105"/>
          <p:cNvSpPr>
            <a:spLocks noChangeShapeType="1"/>
          </p:cNvSpPr>
          <p:nvPr/>
        </p:nvSpPr>
        <p:spPr bwMode="auto">
          <a:xfrm>
            <a:off x="1838325" y="36703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9" name="Line 106"/>
          <p:cNvSpPr>
            <a:spLocks noChangeShapeType="1"/>
          </p:cNvSpPr>
          <p:nvPr/>
        </p:nvSpPr>
        <p:spPr bwMode="auto">
          <a:xfrm>
            <a:off x="1838325" y="3509963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0" name="Line 107"/>
          <p:cNvSpPr>
            <a:spLocks noChangeShapeType="1"/>
          </p:cNvSpPr>
          <p:nvPr/>
        </p:nvSpPr>
        <p:spPr bwMode="auto">
          <a:xfrm>
            <a:off x="1838325" y="3348038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" name="Line 108"/>
          <p:cNvSpPr>
            <a:spLocks noChangeShapeType="1"/>
          </p:cNvSpPr>
          <p:nvPr/>
        </p:nvSpPr>
        <p:spPr bwMode="auto">
          <a:xfrm>
            <a:off x="1838325" y="31877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2" name="Line 109"/>
          <p:cNvSpPr>
            <a:spLocks noChangeShapeType="1"/>
          </p:cNvSpPr>
          <p:nvPr/>
        </p:nvSpPr>
        <p:spPr bwMode="auto">
          <a:xfrm>
            <a:off x="1838325" y="302577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3" name="Line 110"/>
          <p:cNvSpPr>
            <a:spLocks noChangeShapeType="1"/>
          </p:cNvSpPr>
          <p:nvPr/>
        </p:nvSpPr>
        <p:spPr bwMode="auto">
          <a:xfrm>
            <a:off x="1838325" y="28702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4" name="Line 111"/>
          <p:cNvSpPr>
            <a:spLocks noChangeShapeType="1"/>
          </p:cNvSpPr>
          <p:nvPr/>
        </p:nvSpPr>
        <p:spPr bwMode="auto">
          <a:xfrm>
            <a:off x="1838325" y="2709863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5" name="Line 112"/>
          <p:cNvSpPr>
            <a:spLocks noChangeShapeType="1"/>
          </p:cNvSpPr>
          <p:nvPr/>
        </p:nvSpPr>
        <p:spPr bwMode="auto">
          <a:xfrm>
            <a:off x="1838325" y="2547938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" name="Line 113"/>
          <p:cNvSpPr>
            <a:spLocks noChangeShapeType="1"/>
          </p:cNvSpPr>
          <p:nvPr/>
        </p:nvSpPr>
        <p:spPr bwMode="auto">
          <a:xfrm>
            <a:off x="1838325" y="23876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" name="Line 114"/>
          <p:cNvSpPr>
            <a:spLocks noChangeShapeType="1"/>
          </p:cNvSpPr>
          <p:nvPr/>
        </p:nvSpPr>
        <p:spPr bwMode="auto">
          <a:xfrm>
            <a:off x="1838325" y="222567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" name="Line 115"/>
          <p:cNvSpPr>
            <a:spLocks noChangeShapeType="1"/>
          </p:cNvSpPr>
          <p:nvPr/>
        </p:nvSpPr>
        <p:spPr bwMode="auto">
          <a:xfrm>
            <a:off x="20304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" name="Line 116"/>
          <p:cNvSpPr>
            <a:spLocks noChangeShapeType="1"/>
          </p:cNvSpPr>
          <p:nvPr/>
        </p:nvSpPr>
        <p:spPr bwMode="auto">
          <a:xfrm>
            <a:off x="221615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" name="Line 117"/>
          <p:cNvSpPr>
            <a:spLocks noChangeShapeType="1"/>
          </p:cNvSpPr>
          <p:nvPr/>
        </p:nvSpPr>
        <p:spPr bwMode="auto">
          <a:xfrm>
            <a:off x="24098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" name="Line 118"/>
          <p:cNvSpPr>
            <a:spLocks noChangeShapeType="1"/>
          </p:cNvSpPr>
          <p:nvPr/>
        </p:nvSpPr>
        <p:spPr bwMode="auto">
          <a:xfrm>
            <a:off x="26019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" name="Line 119"/>
          <p:cNvSpPr>
            <a:spLocks noChangeShapeType="1"/>
          </p:cNvSpPr>
          <p:nvPr/>
        </p:nvSpPr>
        <p:spPr bwMode="auto">
          <a:xfrm>
            <a:off x="279400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3" name="Line 120"/>
          <p:cNvSpPr>
            <a:spLocks noChangeShapeType="1"/>
          </p:cNvSpPr>
          <p:nvPr/>
        </p:nvSpPr>
        <p:spPr bwMode="auto">
          <a:xfrm>
            <a:off x="29813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4" name="Line 121"/>
          <p:cNvSpPr>
            <a:spLocks noChangeShapeType="1"/>
          </p:cNvSpPr>
          <p:nvPr/>
        </p:nvSpPr>
        <p:spPr bwMode="auto">
          <a:xfrm>
            <a:off x="31734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5" name="Line 122"/>
          <p:cNvSpPr>
            <a:spLocks noChangeShapeType="1"/>
          </p:cNvSpPr>
          <p:nvPr/>
        </p:nvSpPr>
        <p:spPr bwMode="auto">
          <a:xfrm>
            <a:off x="336550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6" name="Line 123"/>
          <p:cNvSpPr>
            <a:spLocks noChangeShapeType="1"/>
          </p:cNvSpPr>
          <p:nvPr/>
        </p:nvSpPr>
        <p:spPr bwMode="auto">
          <a:xfrm>
            <a:off x="35528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" name="Line 124"/>
          <p:cNvSpPr>
            <a:spLocks noChangeShapeType="1"/>
          </p:cNvSpPr>
          <p:nvPr/>
        </p:nvSpPr>
        <p:spPr bwMode="auto">
          <a:xfrm>
            <a:off x="37449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" name="Rectangle 125"/>
          <p:cNvSpPr>
            <a:spLocks noChangeArrowheads="1"/>
          </p:cNvSpPr>
          <p:nvPr/>
        </p:nvSpPr>
        <p:spPr bwMode="auto">
          <a:xfrm>
            <a:off x="1838325" y="2225675"/>
            <a:ext cx="1906588" cy="16065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9" name="Line 126"/>
          <p:cNvSpPr>
            <a:spLocks noChangeShapeType="1"/>
          </p:cNvSpPr>
          <p:nvPr/>
        </p:nvSpPr>
        <p:spPr bwMode="auto">
          <a:xfrm>
            <a:off x="18383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0" name="Line 127"/>
          <p:cNvSpPr>
            <a:spLocks noChangeShapeType="1"/>
          </p:cNvSpPr>
          <p:nvPr/>
        </p:nvSpPr>
        <p:spPr bwMode="auto">
          <a:xfrm>
            <a:off x="1819275" y="383222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1" name="Line 128"/>
          <p:cNvSpPr>
            <a:spLocks noChangeShapeType="1"/>
          </p:cNvSpPr>
          <p:nvPr/>
        </p:nvSpPr>
        <p:spPr bwMode="auto">
          <a:xfrm>
            <a:off x="1819275" y="36703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" name="Line 129"/>
          <p:cNvSpPr>
            <a:spLocks noChangeShapeType="1"/>
          </p:cNvSpPr>
          <p:nvPr/>
        </p:nvSpPr>
        <p:spPr bwMode="auto">
          <a:xfrm>
            <a:off x="1819275" y="35099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3" name="Line 130"/>
          <p:cNvSpPr>
            <a:spLocks noChangeShapeType="1"/>
          </p:cNvSpPr>
          <p:nvPr/>
        </p:nvSpPr>
        <p:spPr bwMode="auto">
          <a:xfrm>
            <a:off x="1819275" y="33480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4" name="Line 131"/>
          <p:cNvSpPr>
            <a:spLocks noChangeShapeType="1"/>
          </p:cNvSpPr>
          <p:nvPr/>
        </p:nvSpPr>
        <p:spPr bwMode="auto">
          <a:xfrm>
            <a:off x="1819275" y="31877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5" name="Line 132"/>
          <p:cNvSpPr>
            <a:spLocks noChangeShapeType="1"/>
          </p:cNvSpPr>
          <p:nvPr/>
        </p:nvSpPr>
        <p:spPr bwMode="auto">
          <a:xfrm>
            <a:off x="1819275" y="30257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6" name="Line 133"/>
          <p:cNvSpPr>
            <a:spLocks noChangeShapeType="1"/>
          </p:cNvSpPr>
          <p:nvPr/>
        </p:nvSpPr>
        <p:spPr bwMode="auto">
          <a:xfrm>
            <a:off x="1819275" y="28702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" name="Line 134"/>
          <p:cNvSpPr>
            <a:spLocks noChangeShapeType="1"/>
          </p:cNvSpPr>
          <p:nvPr/>
        </p:nvSpPr>
        <p:spPr bwMode="auto">
          <a:xfrm>
            <a:off x="1819275" y="27098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" name="Line 135"/>
          <p:cNvSpPr>
            <a:spLocks noChangeShapeType="1"/>
          </p:cNvSpPr>
          <p:nvPr/>
        </p:nvSpPr>
        <p:spPr bwMode="auto">
          <a:xfrm>
            <a:off x="1819275" y="25479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" name="Line 136"/>
          <p:cNvSpPr>
            <a:spLocks noChangeShapeType="1"/>
          </p:cNvSpPr>
          <p:nvPr/>
        </p:nvSpPr>
        <p:spPr bwMode="auto">
          <a:xfrm>
            <a:off x="1819275" y="23876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" name="Line 137"/>
          <p:cNvSpPr>
            <a:spLocks noChangeShapeType="1"/>
          </p:cNvSpPr>
          <p:nvPr/>
        </p:nvSpPr>
        <p:spPr bwMode="auto">
          <a:xfrm>
            <a:off x="1819275" y="22256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" name="Line 138"/>
          <p:cNvSpPr>
            <a:spLocks noChangeShapeType="1"/>
          </p:cNvSpPr>
          <p:nvPr/>
        </p:nvSpPr>
        <p:spPr bwMode="auto">
          <a:xfrm>
            <a:off x="1838325" y="383222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" name="Line 139"/>
          <p:cNvSpPr>
            <a:spLocks noChangeShapeType="1"/>
          </p:cNvSpPr>
          <p:nvPr/>
        </p:nvSpPr>
        <p:spPr bwMode="auto">
          <a:xfrm flipV="1">
            <a:off x="18383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" name="Line 140"/>
          <p:cNvSpPr>
            <a:spLocks noChangeShapeType="1"/>
          </p:cNvSpPr>
          <p:nvPr/>
        </p:nvSpPr>
        <p:spPr bwMode="auto">
          <a:xfrm flipV="1">
            <a:off x="20304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" name="Line 141"/>
          <p:cNvSpPr>
            <a:spLocks noChangeShapeType="1"/>
          </p:cNvSpPr>
          <p:nvPr/>
        </p:nvSpPr>
        <p:spPr bwMode="auto">
          <a:xfrm flipV="1">
            <a:off x="221615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" name="Line 142"/>
          <p:cNvSpPr>
            <a:spLocks noChangeShapeType="1"/>
          </p:cNvSpPr>
          <p:nvPr/>
        </p:nvSpPr>
        <p:spPr bwMode="auto">
          <a:xfrm flipV="1">
            <a:off x="24098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" name="Line 143"/>
          <p:cNvSpPr>
            <a:spLocks noChangeShapeType="1"/>
          </p:cNvSpPr>
          <p:nvPr/>
        </p:nvSpPr>
        <p:spPr bwMode="auto">
          <a:xfrm flipV="1">
            <a:off x="26019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" name="Line 144"/>
          <p:cNvSpPr>
            <a:spLocks noChangeShapeType="1"/>
          </p:cNvSpPr>
          <p:nvPr/>
        </p:nvSpPr>
        <p:spPr bwMode="auto">
          <a:xfrm flipV="1">
            <a:off x="279400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" name="Line 145"/>
          <p:cNvSpPr>
            <a:spLocks noChangeShapeType="1"/>
          </p:cNvSpPr>
          <p:nvPr/>
        </p:nvSpPr>
        <p:spPr bwMode="auto">
          <a:xfrm flipV="1">
            <a:off x="29813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" name="Line 146"/>
          <p:cNvSpPr>
            <a:spLocks noChangeShapeType="1"/>
          </p:cNvSpPr>
          <p:nvPr/>
        </p:nvSpPr>
        <p:spPr bwMode="auto">
          <a:xfrm flipV="1">
            <a:off x="31734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0" name="Line 147"/>
          <p:cNvSpPr>
            <a:spLocks noChangeShapeType="1"/>
          </p:cNvSpPr>
          <p:nvPr/>
        </p:nvSpPr>
        <p:spPr bwMode="auto">
          <a:xfrm flipV="1">
            <a:off x="336550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" name="Line 148"/>
          <p:cNvSpPr>
            <a:spLocks noChangeShapeType="1"/>
          </p:cNvSpPr>
          <p:nvPr/>
        </p:nvSpPr>
        <p:spPr bwMode="auto">
          <a:xfrm flipV="1">
            <a:off x="35528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2" name="Line 149"/>
          <p:cNvSpPr>
            <a:spLocks noChangeShapeType="1"/>
          </p:cNvSpPr>
          <p:nvPr/>
        </p:nvSpPr>
        <p:spPr bwMode="auto">
          <a:xfrm flipV="1">
            <a:off x="37449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" name="Freeform 150"/>
          <p:cNvSpPr>
            <a:spLocks/>
          </p:cNvSpPr>
          <p:nvPr/>
        </p:nvSpPr>
        <p:spPr bwMode="auto">
          <a:xfrm>
            <a:off x="2363788" y="2824163"/>
            <a:ext cx="90487" cy="93662"/>
          </a:xfrm>
          <a:custGeom>
            <a:avLst/>
            <a:gdLst>
              <a:gd name="T0" fmla="*/ 29 w 57"/>
              <a:gd name="T1" fmla="*/ 0 h 59"/>
              <a:gd name="T2" fmla="*/ 57 w 57"/>
              <a:gd name="T3" fmla="*/ 29 h 59"/>
              <a:gd name="T4" fmla="*/ 29 w 57"/>
              <a:gd name="T5" fmla="*/ 59 h 59"/>
              <a:gd name="T6" fmla="*/ 0 w 57"/>
              <a:gd name="T7" fmla="*/ 29 h 59"/>
              <a:gd name="T8" fmla="*/ 29 w 57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" name="Freeform 151"/>
          <p:cNvSpPr>
            <a:spLocks/>
          </p:cNvSpPr>
          <p:nvPr/>
        </p:nvSpPr>
        <p:spPr bwMode="auto">
          <a:xfrm>
            <a:off x="3128963" y="3302000"/>
            <a:ext cx="88900" cy="93663"/>
          </a:xfrm>
          <a:custGeom>
            <a:avLst/>
            <a:gdLst>
              <a:gd name="T0" fmla="*/ 28 w 56"/>
              <a:gd name="T1" fmla="*/ 0 h 59"/>
              <a:gd name="T2" fmla="*/ 56 w 56"/>
              <a:gd name="T3" fmla="*/ 29 h 59"/>
              <a:gd name="T4" fmla="*/ 28 w 56"/>
              <a:gd name="T5" fmla="*/ 59 h 59"/>
              <a:gd name="T6" fmla="*/ 0 w 56"/>
              <a:gd name="T7" fmla="*/ 29 h 59"/>
              <a:gd name="T8" fmla="*/ 28 w 56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5" name="Freeform 152"/>
          <p:cNvSpPr>
            <a:spLocks/>
          </p:cNvSpPr>
          <p:nvPr/>
        </p:nvSpPr>
        <p:spPr bwMode="auto">
          <a:xfrm>
            <a:off x="2557463" y="2662238"/>
            <a:ext cx="88900" cy="93662"/>
          </a:xfrm>
          <a:custGeom>
            <a:avLst/>
            <a:gdLst>
              <a:gd name="T0" fmla="*/ 28 w 56"/>
              <a:gd name="T1" fmla="*/ 0 h 59"/>
              <a:gd name="T2" fmla="*/ 56 w 56"/>
              <a:gd name="T3" fmla="*/ 30 h 59"/>
              <a:gd name="T4" fmla="*/ 28 w 56"/>
              <a:gd name="T5" fmla="*/ 59 h 59"/>
              <a:gd name="T6" fmla="*/ 0 w 56"/>
              <a:gd name="T7" fmla="*/ 30 h 59"/>
              <a:gd name="T8" fmla="*/ 28 w 56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30"/>
                </a:lnTo>
                <a:lnTo>
                  <a:pt x="28" y="59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6" name="Freeform 153"/>
          <p:cNvSpPr>
            <a:spLocks/>
          </p:cNvSpPr>
          <p:nvPr/>
        </p:nvSpPr>
        <p:spPr bwMode="auto">
          <a:xfrm>
            <a:off x="2363788" y="2501900"/>
            <a:ext cx="90487" cy="93663"/>
          </a:xfrm>
          <a:custGeom>
            <a:avLst/>
            <a:gdLst>
              <a:gd name="T0" fmla="*/ 29 w 57"/>
              <a:gd name="T1" fmla="*/ 0 h 59"/>
              <a:gd name="T2" fmla="*/ 57 w 57"/>
              <a:gd name="T3" fmla="*/ 29 h 59"/>
              <a:gd name="T4" fmla="*/ 29 w 57"/>
              <a:gd name="T5" fmla="*/ 59 h 59"/>
              <a:gd name="T6" fmla="*/ 0 w 57"/>
              <a:gd name="T7" fmla="*/ 29 h 59"/>
              <a:gd name="T8" fmla="*/ 29 w 57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7" name="Freeform 154"/>
          <p:cNvSpPr>
            <a:spLocks/>
          </p:cNvSpPr>
          <p:nvPr/>
        </p:nvSpPr>
        <p:spPr bwMode="auto">
          <a:xfrm>
            <a:off x="3321050" y="2984500"/>
            <a:ext cx="90488" cy="95250"/>
          </a:xfrm>
          <a:custGeom>
            <a:avLst/>
            <a:gdLst>
              <a:gd name="T0" fmla="*/ 28 w 57"/>
              <a:gd name="T1" fmla="*/ 0 h 60"/>
              <a:gd name="T2" fmla="*/ 57 w 57"/>
              <a:gd name="T3" fmla="*/ 30 h 60"/>
              <a:gd name="T4" fmla="*/ 28 w 57"/>
              <a:gd name="T5" fmla="*/ 60 h 60"/>
              <a:gd name="T6" fmla="*/ 0 w 57"/>
              <a:gd name="T7" fmla="*/ 30 h 60"/>
              <a:gd name="T8" fmla="*/ 28 w 57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" name="Freeform 155"/>
          <p:cNvSpPr>
            <a:spLocks/>
          </p:cNvSpPr>
          <p:nvPr/>
        </p:nvSpPr>
        <p:spPr bwMode="auto">
          <a:xfrm>
            <a:off x="2557463" y="2984500"/>
            <a:ext cx="88900" cy="95250"/>
          </a:xfrm>
          <a:custGeom>
            <a:avLst/>
            <a:gdLst>
              <a:gd name="T0" fmla="*/ 28 w 56"/>
              <a:gd name="T1" fmla="*/ 0 h 60"/>
              <a:gd name="T2" fmla="*/ 56 w 56"/>
              <a:gd name="T3" fmla="*/ 30 h 60"/>
              <a:gd name="T4" fmla="*/ 28 w 56"/>
              <a:gd name="T5" fmla="*/ 60 h 60"/>
              <a:gd name="T6" fmla="*/ 0 w 56"/>
              <a:gd name="T7" fmla="*/ 30 h 60"/>
              <a:gd name="T8" fmla="*/ 28 w 56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9" name="Freeform 156"/>
          <p:cNvSpPr>
            <a:spLocks/>
          </p:cNvSpPr>
          <p:nvPr/>
        </p:nvSpPr>
        <p:spPr bwMode="auto">
          <a:xfrm>
            <a:off x="2749550" y="3624263"/>
            <a:ext cx="90488" cy="93662"/>
          </a:xfrm>
          <a:custGeom>
            <a:avLst/>
            <a:gdLst>
              <a:gd name="T0" fmla="*/ 28 w 57"/>
              <a:gd name="T1" fmla="*/ 0 h 59"/>
              <a:gd name="T2" fmla="*/ 57 w 57"/>
              <a:gd name="T3" fmla="*/ 29 h 59"/>
              <a:gd name="T4" fmla="*/ 28 w 57"/>
              <a:gd name="T5" fmla="*/ 59 h 59"/>
              <a:gd name="T6" fmla="*/ 0 w 57"/>
              <a:gd name="T7" fmla="*/ 29 h 59"/>
              <a:gd name="T8" fmla="*/ 28 w 57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59">
                <a:moveTo>
                  <a:pt x="28" y="0"/>
                </a:moveTo>
                <a:lnTo>
                  <a:pt x="57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0" name="Freeform 157"/>
          <p:cNvSpPr>
            <a:spLocks/>
          </p:cNvSpPr>
          <p:nvPr/>
        </p:nvSpPr>
        <p:spPr bwMode="auto">
          <a:xfrm>
            <a:off x="2749550" y="2984500"/>
            <a:ext cx="90488" cy="95250"/>
          </a:xfrm>
          <a:custGeom>
            <a:avLst/>
            <a:gdLst>
              <a:gd name="T0" fmla="*/ 28 w 57"/>
              <a:gd name="T1" fmla="*/ 0 h 60"/>
              <a:gd name="T2" fmla="*/ 57 w 57"/>
              <a:gd name="T3" fmla="*/ 30 h 60"/>
              <a:gd name="T4" fmla="*/ 28 w 57"/>
              <a:gd name="T5" fmla="*/ 60 h 60"/>
              <a:gd name="T6" fmla="*/ 0 w 57"/>
              <a:gd name="T7" fmla="*/ 30 h 60"/>
              <a:gd name="T8" fmla="*/ 28 w 57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1" name="Rectangle 158"/>
          <p:cNvSpPr>
            <a:spLocks noChangeArrowheads="1"/>
          </p:cNvSpPr>
          <p:nvPr/>
        </p:nvSpPr>
        <p:spPr bwMode="auto">
          <a:xfrm>
            <a:off x="1747838" y="378460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0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2" name="Rectangle 159"/>
          <p:cNvSpPr>
            <a:spLocks noChangeArrowheads="1"/>
          </p:cNvSpPr>
          <p:nvPr/>
        </p:nvSpPr>
        <p:spPr bwMode="auto">
          <a:xfrm>
            <a:off x="1747838" y="3624263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1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3" name="Rectangle 160"/>
          <p:cNvSpPr>
            <a:spLocks noChangeArrowheads="1"/>
          </p:cNvSpPr>
          <p:nvPr/>
        </p:nvSpPr>
        <p:spPr bwMode="auto">
          <a:xfrm>
            <a:off x="1747838" y="3462338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2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4" name="Rectangle 161"/>
          <p:cNvSpPr>
            <a:spLocks noChangeArrowheads="1"/>
          </p:cNvSpPr>
          <p:nvPr/>
        </p:nvSpPr>
        <p:spPr bwMode="auto">
          <a:xfrm>
            <a:off x="1747838" y="330200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3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5" name="Rectangle 162"/>
          <p:cNvSpPr>
            <a:spLocks noChangeArrowheads="1"/>
          </p:cNvSpPr>
          <p:nvPr/>
        </p:nvSpPr>
        <p:spPr bwMode="auto">
          <a:xfrm>
            <a:off x="1747838" y="3140075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4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6" name="Rectangle 163"/>
          <p:cNvSpPr>
            <a:spLocks noChangeArrowheads="1"/>
          </p:cNvSpPr>
          <p:nvPr/>
        </p:nvSpPr>
        <p:spPr bwMode="auto">
          <a:xfrm>
            <a:off x="1747838" y="29781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5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7" name="Rectangle 164"/>
          <p:cNvSpPr>
            <a:spLocks noChangeArrowheads="1"/>
          </p:cNvSpPr>
          <p:nvPr/>
        </p:nvSpPr>
        <p:spPr bwMode="auto">
          <a:xfrm>
            <a:off x="1747838" y="2824163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6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8" name="Rectangle 165"/>
          <p:cNvSpPr>
            <a:spLocks noChangeArrowheads="1"/>
          </p:cNvSpPr>
          <p:nvPr/>
        </p:nvSpPr>
        <p:spPr bwMode="auto">
          <a:xfrm>
            <a:off x="1747838" y="2662238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7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9" name="Rectangle 166"/>
          <p:cNvSpPr>
            <a:spLocks noChangeArrowheads="1"/>
          </p:cNvSpPr>
          <p:nvPr/>
        </p:nvSpPr>
        <p:spPr bwMode="auto">
          <a:xfrm>
            <a:off x="1747838" y="250190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8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0" name="Rectangle 167"/>
          <p:cNvSpPr>
            <a:spLocks noChangeArrowheads="1"/>
          </p:cNvSpPr>
          <p:nvPr/>
        </p:nvSpPr>
        <p:spPr bwMode="auto">
          <a:xfrm>
            <a:off x="1747838" y="2339975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9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1" name="Rectangle 168"/>
          <p:cNvSpPr>
            <a:spLocks noChangeArrowheads="1"/>
          </p:cNvSpPr>
          <p:nvPr/>
        </p:nvSpPr>
        <p:spPr bwMode="auto">
          <a:xfrm>
            <a:off x="1709738" y="2178050"/>
            <a:ext cx="115887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10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2" name="Rectangle 169"/>
          <p:cNvSpPr>
            <a:spLocks noChangeArrowheads="1"/>
          </p:cNvSpPr>
          <p:nvPr/>
        </p:nvSpPr>
        <p:spPr bwMode="auto">
          <a:xfrm>
            <a:off x="18192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0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3" name="Rectangle 170"/>
          <p:cNvSpPr>
            <a:spLocks noChangeArrowheads="1"/>
          </p:cNvSpPr>
          <p:nvPr/>
        </p:nvSpPr>
        <p:spPr bwMode="auto">
          <a:xfrm>
            <a:off x="2011363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1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4" name="Rectangle 171"/>
          <p:cNvSpPr>
            <a:spLocks noChangeArrowheads="1"/>
          </p:cNvSpPr>
          <p:nvPr/>
        </p:nvSpPr>
        <p:spPr bwMode="auto">
          <a:xfrm>
            <a:off x="2197100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2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5" name="Rectangle 172"/>
          <p:cNvSpPr>
            <a:spLocks noChangeArrowheads="1"/>
          </p:cNvSpPr>
          <p:nvPr/>
        </p:nvSpPr>
        <p:spPr bwMode="auto">
          <a:xfrm>
            <a:off x="23907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3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6" name="Rectangle 173"/>
          <p:cNvSpPr>
            <a:spLocks noChangeArrowheads="1"/>
          </p:cNvSpPr>
          <p:nvPr/>
        </p:nvSpPr>
        <p:spPr bwMode="auto">
          <a:xfrm>
            <a:off x="2582863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4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7" name="Rectangle 174"/>
          <p:cNvSpPr>
            <a:spLocks noChangeArrowheads="1"/>
          </p:cNvSpPr>
          <p:nvPr/>
        </p:nvSpPr>
        <p:spPr bwMode="auto">
          <a:xfrm>
            <a:off x="2774950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5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8" name="Rectangle 175"/>
          <p:cNvSpPr>
            <a:spLocks noChangeArrowheads="1"/>
          </p:cNvSpPr>
          <p:nvPr/>
        </p:nvSpPr>
        <p:spPr bwMode="auto">
          <a:xfrm>
            <a:off x="29622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6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9" name="Rectangle 176"/>
          <p:cNvSpPr>
            <a:spLocks noChangeArrowheads="1"/>
          </p:cNvSpPr>
          <p:nvPr/>
        </p:nvSpPr>
        <p:spPr bwMode="auto">
          <a:xfrm>
            <a:off x="3154363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7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70" name="Rectangle 177"/>
          <p:cNvSpPr>
            <a:spLocks noChangeArrowheads="1"/>
          </p:cNvSpPr>
          <p:nvPr/>
        </p:nvSpPr>
        <p:spPr bwMode="auto">
          <a:xfrm>
            <a:off x="3346450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8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71" name="Rectangle 178"/>
          <p:cNvSpPr>
            <a:spLocks noChangeArrowheads="1"/>
          </p:cNvSpPr>
          <p:nvPr/>
        </p:nvSpPr>
        <p:spPr bwMode="auto">
          <a:xfrm>
            <a:off x="35337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9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72" name="Rectangle 179"/>
          <p:cNvSpPr>
            <a:spLocks noChangeArrowheads="1"/>
          </p:cNvSpPr>
          <p:nvPr/>
        </p:nvSpPr>
        <p:spPr bwMode="auto">
          <a:xfrm>
            <a:off x="3706813" y="3892550"/>
            <a:ext cx="115887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10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73" name="Rectangle 180"/>
          <p:cNvSpPr>
            <a:spLocks noChangeArrowheads="1"/>
          </p:cNvSpPr>
          <p:nvPr/>
        </p:nvSpPr>
        <p:spPr bwMode="auto">
          <a:xfrm>
            <a:off x="1625600" y="2084388"/>
            <a:ext cx="2222500" cy="19907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" name="Text Box 181"/>
          <p:cNvSpPr txBox="1">
            <a:spLocks noChangeArrowheads="1"/>
          </p:cNvSpPr>
          <p:nvPr/>
        </p:nvSpPr>
        <p:spPr bwMode="auto">
          <a:xfrm>
            <a:off x="1752600" y="4572000"/>
            <a:ext cx="1905000" cy="104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K=2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Arbitrarily choose K objects as initial cluster centers</a:t>
            </a:r>
          </a:p>
        </p:txBody>
      </p:sp>
      <p:sp>
        <p:nvSpPr>
          <p:cNvPr id="375" name="Line 182"/>
          <p:cNvSpPr>
            <a:spLocks noChangeShapeType="1"/>
          </p:cNvSpPr>
          <p:nvPr/>
        </p:nvSpPr>
        <p:spPr bwMode="auto">
          <a:xfrm flipV="1">
            <a:off x="2590800" y="4267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6" name="Line 183"/>
          <p:cNvSpPr>
            <a:spLocks noChangeShapeType="1"/>
          </p:cNvSpPr>
          <p:nvPr/>
        </p:nvSpPr>
        <p:spPr bwMode="auto">
          <a:xfrm>
            <a:off x="3962400" y="2895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7" name="Text Box 184"/>
          <p:cNvSpPr txBox="1">
            <a:spLocks noChangeArrowheads="1"/>
          </p:cNvSpPr>
          <p:nvPr/>
        </p:nvSpPr>
        <p:spPr bwMode="auto">
          <a:xfrm>
            <a:off x="3886200" y="3124200"/>
            <a:ext cx="8382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Assign each objects to most similar center</a:t>
            </a:r>
          </a:p>
        </p:txBody>
      </p:sp>
      <p:sp>
        <p:nvSpPr>
          <p:cNvPr id="378" name="Text Box 185"/>
          <p:cNvSpPr txBox="1">
            <a:spLocks noChangeArrowheads="1"/>
          </p:cNvSpPr>
          <p:nvPr/>
        </p:nvSpPr>
        <p:spPr bwMode="auto">
          <a:xfrm>
            <a:off x="7162800" y="3048000"/>
            <a:ext cx="8382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Update the cluster means</a:t>
            </a:r>
          </a:p>
        </p:txBody>
      </p:sp>
      <p:sp>
        <p:nvSpPr>
          <p:cNvPr id="379" name="Freeform 186"/>
          <p:cNvSpPr>
            <a:spLocks/>
          </p:cNvSpPr>
          <p:nvPr/>
        </p:nvSpPr>
        <p:spPr bwMode="auto">
          <a:xfrm>
            <a:off x="2362200" y="3136900"/>
            <a:ext cx="88900" cy="95250"/>
          </a:xfrm>
          <a:custGeom>
            <a:avLst/>
            <a:gdLst>
              <a:gd name="T0" fmla="*/ 28 w 56"/>
              <a:gd name="T1" fmla="*/ 0 h 60"/>
              <a:gd name="T2" fmla="*/ 56 w 56"/>
              <a:gd name="T3" fmla="*/ 30 h 60"/>
              <a:gd name="T4" fmla="*/ 28 w 56"/>
              <a:gd name="T5" fmla="*/ 60 h 60"/>
              <a:gd name="T6" fmla="*/ 0 w 56"/>
              <a:gd name="T7" fmla="*/ 30 h 60"/>
              <a:gd name="T8" fmla="*/ 28 w 56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0" name="Freeform 187"/>
          <p:cNvSpPr>
            <a:spLocks/>
          </p:cNvSpPr>
          <p:nvPr/>
        </p:nvSpPr>
        <p:spPr bwMode="auto">
          <a:xfrm>
            <a:off x="3124200" y="2971800"/>
            <a:ext cx="88900" cy="93663"/>
          </a:xfrm>
          <a:custGeom>
            <a:avLst/>
            <a:gdLst>
              <a:gd name="T0" fmla="*/ 28 w 56"/>
              <a:gd name="T1" fmla="*/ 0 h 59"/>
              <a:gd name="T2" fmla="*/ 56 w 56"/>
              <a:gd name="T3" fmla="*/ 29 h 59"/>
              <a:gd name="T4" fmla="*/ 28 w 56"/>
              <a:gd name="T5" fmla="*/ 59 h 59"/>
              <a:gd name="T6" fmla="*/ 0 w 56"/>
              <a:gd name="T7" fmla="*/ 29 h 59"/>
              <a:gd name="T8" fmla="*/ 28 w 56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1" name="Oval 188"/>
          <p:cNvSpPr>
            <a:spLocks noChangeArrowheads="1"/>
          </p:cNvSpPr>
          <p:nvPr/>
        </p:nvSpPr>
        <p:spPr bwMode="auto">
          <a:xfrm flipH="1">
            <a:off x="2319338" y="3141662"/>
            <a:ext cx="189450" cy="136095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2" name="Oval 189"/>
          <p:cNvSpPr>
            <a:spLocks noChangeArrowheads="1"/>
          </p:cNvSpPr>
          <p:nvPr/>
        </p:nvSpPr>
        <p:spPr bwMode="auto">
          <a:xfrm>
            <a:off x="3303626" y="2983992"/>
            <a:ext cx="84137" cy="87312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3" name="Text Box 190"/>
          <p:cNvSpPr txBox="1">
            <a:spLocks noChangeArrowheads="1"/>
          </p:cNvSpPr>
          <p:nvPr/>
        </p:nvSpPr>
        <p:spPr bwMode="auto">
          <a:xfrm>
            <a:off x="7162800" y="5334000"/>
            <a:ext cx="8382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Update the cluster means</a:t>
            </a:r>
          </a:p>
        </p:txBody>
      </p:sp>
      <p:sp>
        <p:nvSpPr>
          <p:cNvPr id="384" name="Text Box 191"/>
          <p:cNvSpPr txBox="1">
            <a:spLocks noChangeArrowheads="1"/>
          </p:cNvSpPr>
          <p:nvPr/>
        </p:nvSpPr>
        <p:spPr bwMode="auto">
          <a:xfrm>
            <a:off x="9372600" y="4114800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reassign</a:t>
            </a:r>
          </a:p>
        </p:txBody>
      </p:sp>
      <p:sp>
        <p:nvSpPr>
          <p:cNvPr id="385" name="Line 192"/>
          <p:cNvSpPr>
            <a:spLocks noChangeShapeType="1"/>
          </p:cNvSpPr>
          <p:nvPr/>
        </p:nvSpPr>
        <p:spPr bwMode="auto">
          <a:xfrm flipV="1">
            <a:off x="5791200" y="4114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6" name="Text Box 193"/>
          <p:cNvSpPr txBox="1">
            <a:spLocks noChangeArrowheads="1"/>
          </p:cNvSpPr>
          <p:nvPr/>
        </p:nvSpPr>
        <p:spPr bwMode="auto">
          <a:xfrm>
            <a:off x="5943600" y="4114800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reassign</a:t>
            </a:r>
          </a:p>
        </p:txBody>
      </p:sp>
      <p:sp>
        <p:nvSpPr>
          <p:cNvPr id="387" name="Oval 196"/>
          <p:cNvSpPr>
            <a:spLocks noChangeArrowheads="1"/>
          </p:cNvSpPr>
          <p:nvPr/>
        </p:nvSpPr>
        <p:spPr bwMode="auto">
          <a:xfrm>
            <a:off x="5791200" y="5181600"/>
            <a:ext cx="990600" cy="9906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" name="Oval 197"/>
          <p:cNvSpPr>
            <a:spLocks noChangeArrowheads="1"/>
          </p:cNvSpPr>
          <p:nvPr/>
        </p:nvSpPr>
        <p:spPr bwMode="auto">
          <a:xfrm>
            <a:off x="5257800" y="4724400"/>
            <a:ext cx="609600" cy="9144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94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0" animBg="1"/>
      <p:bldP spid="38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Complexity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O(</a:t>
            </a:r>
            <a:r>
              <a:rPr lang="en-US" dirty="0" err="1"/>
              <a:t>ikn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i</a:t>
            </a:r>
            <a:r>
              <a:rPr lang="en-US" dirty="0"/>
              <a:t> is the number of iterations</a:t>
            </a:r>
          </a:p>
          <a:p>
            <a:pPr lvl="1"/>
            <a:r>
              <a:rPr lang="en-US" dirty="0"/>
              <a:t>Will it converge?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19" y="3815380"/>
            <a:ext cx="7248525" cy="27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select the initial k clusters?</a:t>
            </a:r>
          </a:p>
          <a:p>
            <a:pPr lvl="1"/>
            <a:r>
              <a:rPr lang="en-US" dirty="0"/>
              <a:t>This is a black art. </a:t>
            </a:r>
          </a:p>
          <a:p>
            <a:pPr lvl="1"/>
            <a:r>
              <a:rPr lang="en-US" dirty="0"/>
              <a:t>Just apply your heuristic and hope it works</a:t>
            </a:r>
          </a:p>
          <a:p>
            <a:pPr lvl="2"/>
            <a:r>
              <a:rPr lang="en-US" dirty="0"/>
              <a:t>Choose diverse centers</a:t>
            </a:r>
          </a:p>
          <a:p>
            <a:r>
              <a:rPr lang="en-US" dirty="0"/>
              <a:t>How do you find out the value of </a:t>
            </a:r>
            <a:r>
              <a:rPr lang="en-US" i="1" dirty="0"/>
              <a:t>k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Identify the value of </a:t>
            </a:r>
            <a:r>
              <a:rPr lang="en-US" i="1" dirty="0"/>
              <a:t>k</a:t>
            </a:r>
            <a:r>
              <a:rPr lang="en-US" dirty="0"/>
              <a:t> where cluster quality is best</a:t>
            </a:r>
          </a:p>
          <a:p>
            <a:pPr lvl="1"/>
            <a:r>
              <a:rPr lang="en-US" dirty="0"/>
              <a:t>Heuristic: Elbow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A704-241F-499B-AA62-A439B2CC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Elbow plot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1EE2-707B-4158-BBC6-DFD60DCE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B6096-BA5F-4609-A6BA-32E7E9B78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7"/>
          <a:stretch/>
        </p:blipFill>
        <p:spPr>
          <a:xfrm>
            <a:off x="838200" y="1825625"/>
            <a:ext cx="8023047" cy="42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98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5F64-CB53-4FEA-9871-8440997A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Elbow plot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73728-B282-4056-8C76-DF0EA247A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0A811-F5C3-4534-9822-A1394F099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52" y="1690688"/>
            <a:ext cx="5267461" cy="42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05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7641-4169-41CF-BC7A-56032A41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Elbow plot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D13C8-8D3A-44EC-A038-2F9A47B7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0E47B-BA00-4DA4-A6C5-627BDD8BE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098" y="1888442"/>
            <a:ext cx="5294251" cy="43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7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 of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it identify clusters of all shapes?</a:t>
            </a:r>
          </a:p>
          <a:p>
            <a:pPr lvl="1"/>
            <a:r>
              <a:rPr lang="en-US" dirty="0"/>
              <a:t>Limited to convex shapes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Prone to noise</a:t>
            </a:r>
          </a:p>
          <a:p>
            <a:pPr lvl="1"/>
            <a:r>
              <a:rPr lang="en-US" dirty="0"/>
              <a:t>Outliers generate spurious centroids</a:t>
            </a:r>
          </a:p>
          <a:p>
            <a:endParaRPr lang="en-US" dirty="0"/>
          </a:p>
          <a:p>
            <a:r>
              <a:rPr lang="en-US" dirty="0"/>
              <a:t>How do you cluster non-vector data?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Graphs</a:t>
            </a:r>
          </a:p>
          <a:p>
            <a:pPr lvl="1"/>
            <a:r>
              <a:rPr lang="en-US" dirty="0"/>
              <a:t>Time-series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58522" r="65000" b="21454"/>
          <a:stretch/>
        </p:blipFill>
        <p:spPr>
          <a:xfrm>
            <a:off x="6908800" y="1690688"/>
            <a:ext cx="4715141" cy="20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455863" y="457201"/>
            <a:ext cx="7092950" cy="1027113"/>
          </a:xfrm>
        </p:spPr>
        <p:txBody>
          <a:bodyPr/>
          <a:lstStyle/>
          <a:p>
            <a:r>
              <a:rPr lang="en-US" sz="3600"/>
              <a:t>The</a:t>
            </a:r>
            <a:r>
              <a:rPr lang="en-US" sz="3600" i="1"/>
              <a:t> K</a:t>
            </a:r>
            <a:r>
              <a:rPr lang="en-US" sz="3600"/>
              <a:t>-</a:t>
            </a:r>
            <a:r>
              <a:rPr lang="en-US" sz="3600" i="1"/>
              <a:t>Medoids</a:t>
            </a:r>
            <a:r>
              <a:rPr lang="en-US"/>
              <a:t> </a:t>
            </a:r>
            <a:r>
              <a:rPr lang="en-US" sz="3600"/>
              <a:t>Clustering Method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4742" y="1484314"/>
            <a:ext cx="11306630" cy="525780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/>
              <a:t>Find </a:t>
            </a:r>
            <a:r>
              <a:rPr lang="en-US" i="1" dirty="0"/>
              <a:t>representative</a:t>
            </a:r>
            <a:r>
              <a:rPr lang="en-US" dirty="0"/>
              <a:t> objects, called </a:t>
            </a:r>
            <a:r>
              <a:rPr lang="en-US" u="sng" dirty="0"/>
              <a:t>medoids</a:t>
            </a:r>
            <a:r>
              <a:rPr lang="en-US" dirty="0"/>
              <a:t>, in clusters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>
                <a:ea typeface="굴림" panose="020B0600000101010101" pitchFamily="34" charset="-127"/>
              </a:rPr>
              <a:t>Select </a:t>
            </a:r>
            <a:r>
              <a:rPr lang="en-US" altLang="ko-KR" b="1" i="1" dirty="0">
                <a:ea typeface="굴림" panose="020B0600000101010101" pitchFamily="34" charset="-127"/>
              </a:rPr>
              <a:t>k</a:t>
            </a:r>
            <a:r>
              <a:rPr lang="en-US" altLang="ko-KR" dirty="0">
                <a:ea typeface="굴림" panose="020B0600000101010101" pitchFamily="34" charset="-127"/>
              </a:rPr>
              <a:t> representative objects arbitrarily as centroids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>
                <a:ea typeface="굴림" panose="020B0600000101010101" pitchFamily="34" charset="-127"/>
              </a:rPr>
              <a:t>Assign remaining points to the closest centroid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>
                <a:ea typeface="굴림" panose="020B0600000101010101" pitchFamily="34" charset="-127"/>
              </a:rPr>
              <a:t>For each cluster, select the object that minimizes the total distance all other points in the cluster as the new centroid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>
                <a:ea typeface="굴림" panose="020B0600000101010101" pitchFamily="34" charset="-127"/>
              </a:rPr>
              <a:t>Other techniques exist to check if the quality of a cluster improves with new centroid.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>
                <a:ea typeface="굴림" panose="020B0600000101010101" pitchFamily="34" charset="-127"/>
              </a:rPr>
              <a:t>repeat steps 2-3 until there is no change</a:t>
            </a:r>
          </a:p>
        </p:txBody>
      </p:sp>
    </p:spTree>
    <p:extLst>
      <p:ext uri="{BB962C8B-B14F-4D97-AF65-F5344CB8AC3E}">
        <p14:creationId xmlns:p14="http://schemas.microsoft.com/office/powerpoint/2010/main" val="245339369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k-medoid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>
                <a:ea typeface="굴림" panose="020B0600000101010101" pitchFamily="34" charset="-127"/>
              </a:rPr>
              <a:t>Strengths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굴림" panose="020B0600000101010101" pitchFamily="34" charset="-127"/>
              </a:rPr>
              <a:t>more robust than k-means in the presence of outliers</a:t>
            </a:r>
          </a:p>
          <a:p>
            <a:pPr lvl="1"/>
            <a:r>
              <a:rPr lang="en-US" dirty="0"/>
              <a:t>Applicable to non-vector data</a:t>
            </a:r>
          </a:p>
          <a:p>
            <a:pPr lvl="2"/>
            <a:r>
              <a:rPr lang="en-US" dirty="0"/>
              <a:t>It is only a function of the distance and not the co-ordinates</a:t>
            </a:r>
          </a:p>
          <a:p>
            <a:r>
              <a:rPr lang="en-US" dirty="0"/>
              <a:t>Weakness</a:t>
            </a:r>
          </a:p>
          <a:p>
            <a:pPr lvl="1"/>
            <a:r>
              <a:rPr lang="en-US" dirty="0"/>
              <a:t>More expensive</a:t>
            </a:r>
          </a:p>
          <a:p>
            <a:pPr lvl="1"/>
            <a:r>
              <a:rPr lang="en-US" dirty="0"/>
              <a:t>Time Complexity: O(in</a:t>
            </a:r>
            <a:r>
              <a:rPr lang="en-US" baseline="30000" dirty="0"/>
              <a:t>2</a:t>
            </a:r>
            <a:r>
              <a:rPr lang="en-US" dirty="0"/>
              <a:t>) , </a:t>
            </a:r>
            <a:r>
              <a:rPr lang="en-US" dirty="0" err="1"/>
              <a:t>i</a:t>
            </a:r>
            <a:r>
              <a:rPr lang="en-US" dirty="0"/>
              <a:t> is the number of iterations</a:t>
            </a:r>
          </a:p>
        </p:txBody>
      </p:sp>
    </p:spTree>
    <p:extLst>
      <p:ext uri="{BB962C8B-B14F-4D97-AF65-F5344CB8AC3E}">
        <p14:creationId xmlns:p14="http://schemas.microsoft.com/office/powerpoint/2010/main" val="35266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cluster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374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Dataset of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Distance Function</a:t>
            </a:r>
            <a:endParaRPr lang="en-IN" dirty="0"/>
          </a:p>
          <a:p>
            <a:pPr lvl="1"/>
            <a:r>
              <a:rPr lang="en-IN" dirty="0"/>
              <a:t>Typical to assume a metric distance function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762000"/>
            <a:ext cx="6781800" cy="706438"/>
          </a:xfrm>
        </p:spPr>
        <p:txBody>
          <a:bodyPr>
            <a:normAutofit/>
          </a:bodyPr>
          <a:lstStyle/>
          <a:p>
            <a:r>
              <a:rPr lang="en-US" altLang="zh-CN" sz="3600">
                <a:ea typeface="SimSun" panose="02010600030101010101" pitchFamily="2" charset="-122"/>
              </a:rPr>
              <a:t>Density-Based Clustering Methods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11088914" cy="4800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Clustering based on density (local cluster criterion), such as density-connected points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Major features: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Discover clusters of arbitrary shape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Handle noise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Need density parameters as termination condition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Several interesting studies:</a:t>
            </a:r>
          </a:p>
          <a:p>
            <a:pPr lvl="1">
              <a:lnSpc>
                <a:spcPct val="90000"/>
              </a:lnSpc>
            </a:pPr>
            <a:r>
              <a:rPr lang="en-US" altLang="zh-CN" u="sng" dirty="0">
                <a:ea typeface="SimSun" panose="02010600030101010101" pitchFamily="2" charset="-122"/>
              </a:rPr>
              <a:t>DBSCAN:</a:t>
            </a:r>
            <a:r>
              <a:rPr lang="en-US" altLang="zh-CN" dirty="0">
                <a:ea typeface="SimSun" panose="02010600030101010101" pitchFamily="2" charset="-122"/>
              </a:rPr>
              <a:t> Ester, et al. (KDD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’</a:t>
            </a:r>
            <a:r>
              <a:rPr lang="en-US" altLang="zh-CN" dirty="0">
                <a:ea typeface="SimSun" panose="02010600030101010101" pitchFamily="2" charset="-122"/>
              </a:rPr>
              <a:t>96)</a:t>
            </a:r>
          </a:p>
          <a:p>
            <a:pPr lvl="1">
              <a:lnSpc>
                <a:spcPct val="90000"/>
              </a:lnSpc>
            </a:pPr>
            <a:r>
              <a:rPr lang="en-US" altLang="zh-CN" u="sng" dirty="0">
                <a:ea typeface="SimSun" panose="02010600030101010101" pitchFamily="2" charset="-122"/>
              </a:rPr>
              <a:t>OPTICS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dirty="0" err="1">
                <a:ea typeface="SimSun" panose="02010600030101010101" pitchFamily="2" charset="-122"/>
              </a:rPr>
              <a:t>Ankerst</a:t>
            </a:r>
            <a:r>
              <a:rPr lang="en-US" altLang="zh-CN" dirty="0">
                <a:ea typeface="SimSun" panose="02010600030101010101" pitchFamily="2" charset="-122"/>
              </a:rPr>
              <a:t>, et al (SIGMOD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’</a:t>
            </a:r>
            <a:r>
              <a:rPr lang="en-US" altLang="zh-CN" dirty="0">
                <a:ea typeface="SimSun" panose="02010600030101010101" pitchFamily="2" charset="-122"/>
              </a:rPr>
              <a:t>99).</a:t>
            </a:r>
          </a:p>
          <a:p>
            <a:pPr lvl="1">
              <a:lnSpc>
                <a:spcPct val="90000"/>
              </a:lnSpc>
            </a:pPr>
            <a:r>
              <a:rPr lang="en-US" altLang="zh-CN" u="sng" dirty="0">
                <a:ea typeface="SimSun" panose="02010600030101010101" pitchFamily="2" charset="-122"/>
              </a:rPr>
              <a:t>DENCLUE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dirty="0" err="1">
                <a:ea typeface="SimSun" panose="02010600030101010101" pitchFamily="2" charset="-122"/>
              </a:rPr>
              <a:t>Hinneburg</a:t>
            </a:r>
            <a:r>
              <a:rPr lang="en-US" altLang="zh-CN" dirty="0">
                <a:ea typeface="SimSun" panose="02010600030101010101" pitchFamily="2" charset="-122"/>
              </a:rPr>
              <a:t> &amp; D. </a:t>
            </a:r>
            <a:r>
              <a:rPr lang="en-US" altLang="zh-CN" dirty="0" err="1">
                <a:ea typeface="SimSun" panose="02010600030101010101" pitchFamily="2" charset="-122"/>
              </a:rPr>
              <a:t>Keim</a:t>
            </a:r>
            <a:r>
              <a:rPr lang="en-US" altLang="zh-CN" dirty="0">
                <a:ea typeface="SimSun" panose="02010600030101010101" pitchFamily="2" charset="-122"/>
              </a:rPr>
              <a:t>  (KDD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’</a:t>
            </a:r>
            <a:r>
              <a:rPr lang="en-US" altLang="zh-CN" dirty="0">
                <a:ea typeface="SimSun" panose="02010600030101010101" pitchFamily="2" charset="-122"/>
              </a:rPr>
              <a:t>98)</a:t>
            </a:r>
          </a:p>
          <a:p>
            <a:pPr lvl="1">
              <a:lnSpc>
                <a:spcPct val="90000"/>
              </a:lnSpc>
            </a:pPr>
            <a:r>
              <a:rPr lang="en-US" altLang="zh-CN" u="sng" dirty="0">
                <a:ea typeface="SimSun" panose="02010600030101010101" pitchFamily="2" charset="-122"/>
              </a:rPr>
              <a:t>CLIQUE</a:t>
            </a:r>
            <a:r>
              <a:rPr lang="en-US" altLang="zh-CN" dirty="0">
                <a:ea typeface="SimSun" panose="02010600030101010101" pitchFamily="2" charset="-122"/>
              </a:rPr>
              <a:t>: Agrawal, et al. (SIGMOD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’</a:t>
            </a:r>
            <a:r>
              <a:rPr lang="en-US" altLang="zh-CN" dirty="0">
                <a:ea typeface="SimSun" panose="02010600030101010101" pitchFamily="2" charset="-122"/>
              </a:rPr>
              <a:t>98) (more grid-based)</a:t>
            </a:r>
          </a:p>
        </p:txBody>
      </p:sp>
    </p:spTree>
    <p:extLst>
      <p:ext uri="{BB962C8B-B14F-4D97-AF65-F5344CB8AC3E}">
        <p14:creationId xmlns:p14="http://schemas.microsoft.com/office/powerpoint/2010/main" val="60526196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0412-A66F-4899-AD73-C75419E4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 of k-means/k-medoid?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FA1C-E4FA-4752-9BE7-88FECDA8C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924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209" y="317500"/>
            <a:ext cx="7948108" cy="10668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SimSun" panose="02010600030101010101" pitchFamily="2" charset="-122"/>
              </a:rPr>
              <a:t>Density-Based Clustering: Basic Concepts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699" y="1600200"/>
            <a:ext cx="11693562" cy="5029200"/>
          </a:xfrm>
        </p:spPr>
        <p:txBody>
          <a:bodyPr>
            <a:normAutofit fontScale="92500"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Ester, Martin; </a:t>
            </a:r>
            <a:r>
              <a:rPr lang="en-US" dirty="0" err="1">
                <a:hlinkClick r:id="rId3" tooltip="Hans-Peter Kriegel"/>
              </a:rPr>
              <a:t>Kriegel</a:t>
            </a:r>
            <a:r>
              <a:rPr lang="en-US" dirty="0">
                <a:hlinkClick r:id="rId3" tooltip="Hans-Peter Kriegel"/>
              </a:rPr>
              <a:t>, Hans-Peter</a:t>
            </a:r>
            <a:r>
              <a:rPr lang="en-US" dirty="0"/>
              <a:t>; Sander, </a:t>
            </a:r>
            <a:r>
              <a:rPr lang="en-US" dirty="0" err="1"/>
              <a:t>Jörg</a:t>
            </a:r>
            <a:r>
              <a:rPr lang="en-US" dirty="0"/>
              <a:t>; Xu, </a:t>
            </a:r>
            <a:r>
              <a:rPr lang="en-US" dirty="0" err="1"/>
              <a:t>Xiaowei</a:t>
            </a:r>
            <a:r>
              <a:rPr lang="en-US" dirty="0"/>
              <a:t>. </a:t>
            </a:r>
            <a:r>
              <a:rPr lang="en-US" i="1" dirty="0"/>
              <a:t>A density-based algorithm for discovering clusters in large spatial databases with noise</a:t>
            </a:r>
            <a:r>
              <a:rPr lang="en-US" dirty="0"/>
              <a:t>. KDD-96.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Two parameters</a:t>
            </a:r>
            <a:r>
              <a:rPr lang="en-US" altLang="zh-CN" i="1" dirty="0">
                <a:ea typeface="SimSun" panose="02010600030101010101" pitchFamily="2" charset="-122"/>
              </a:rPr>
              <a:t>: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i="1" dirty="0">
                <a:solidFill>
                  <a:schemeClr val="hlink"/>
                </a:solidFill>
                <a:ea typeface="SimSun" panose="02010600030101010101" pitchFamily="2" charset="-122"/>
              </a:rPr>
              <a:t>Eps</a:t>
            </a:r>
            <a:r>
              <a:rPr lang="en-US" altLang="zh-CN" dirty="0">
                <a:ea typeface="SimSun" panose="02010600030101010101" pitchFamily="2" charset="-122"/>
              </a:rPr>
              <a:t>: Maximum radius of the neighborhood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i="1" dirty="0" err="1">
                <a:solidFill>
                  <a:schemeClr val="hlink"/>
                </a:solidFill>
                <a:ea typeface="SimSun" panose="02010600030101010101" pitchFamily="2" charset="-122"/>
              </a:rPr>
              <a:t>MinPts</a:t>
            </a:r>
            <a:r>
              <a:rPr lang="en-US" altLang="zh-CN" dirty="0">
                <a:ea typeface="SimSun" panose="02010600030101010101" pitchFamily="2" charset="-122"/>
              </a:rPr>
              <a:t>: Minimum number of points in an Eps-neighborhood of that point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i="1" dirty="0" err="1">
                <a:ea typeface="SimSun" panose="02010600030101010101" pitchFamily="2" charset="-122"/>
              </a:rPr>
              <a:t>N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Eps</a:t>
            </a:r>
            <a:r>
              <a:rPr lang="en-US" altLang="zh-CN" i="1" dirty="0">
                <a:ea typeface="SimSun" panose="02010600030101010101" pitchFamily="2" charset="-122"/>
              </a:rPr>
              <a:t>(p)</a:t>
            </a:r>
            <a:r>
              <a:rPr lang="en-US" altLang="zh-CN" dirty="0">
                <a:ea typeface="SimSun" panose="02010600030101010101" pitchFamily="2" charset="-122"/>
              </a:rPr>
              <a:t>:	</a:t>
            </a:r>
            <a:r>
              <a:rPr lang="en-US" altLang="zh-CN" i="1" dirty="0">
                <a:ea typeface="SimSun" panose="02010600030101010101" pitchFamily="2" charset="-122"/>
              </a:rPr>
              <a:t>{q belongs to D </a:t>
            </a:r>
            <a:r>
              <a:rPr lang="en-US" altLang="zh-CN" dirty="0">
                <a:ea typeface="SimSun" panose="02010600030101010101" pitchFamily="2" charset="-122"/>
              </a:rPr>
              <a:t>|</a:t>
            </a:r>
            <a:r>
              <a:rPr lang="en-US" altLang="zh-CN" i="1" dirty="0">
                <a:ea typeface="SimSun" panose="02010600030101010101" pitchFamily="2" charset="-122"/>
              </a:rPr>
              <a:t> </a:t>
            </a:r>
            <a:r>
              <a:rPr lang="en-US" altLang="zh-CN" i="1" dirty="0" err="1">
                <a:ea typeface="SimSun" panose="02010600030101010101" pitchFamily="2" charset="-122"/>
              </a:rPr>
              <a:t>dist</a:t>
            </a:r>
            <a:r>
              <a:rPr lang="en-US" altLang="zh-CN" i="1" dirty="0">
                <a:ea typeface="SimSun" panose="02010600030101010101" pitchFamily="2" charset="-122"/>
              </a:rPr>
              <a:t>(</a:t>
            </a:r>
            <a:r>
              <a:rPr lang="en-US" altLang="zh-CN" i="1" dirty="0" err="1">
                <a:ea typeface="SimSun" panose="02010600030101010101" pitchFamily="2" charset="-122"/>
              </a:rPr>
              <a:t>p,q</a:t>
            </a:r>
            <a:r>
              <a:rPr lang="en-US" altLang="zh-CN" i="1" dirty="0">
                <a:ea typeface="SimSun" panose="02010600030101010101" pitchFamily="2" charset="-122"/>
              </a:rPr>
              <a:t>) &lt;= Eps}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hlink"/>
                </a:solidFill>
                <a:ea typeface="SimSun" panose="02010600030101010101" pitchFamily="2" charset="-122"/>
              </a:rPr>
              <a:t>Directly density-reachable</a:t>
            </a:r>
            <a:r>
              <a:rPr lang="en-US" altLang="zh-CN" dirty="0">
                <a:ea typeface="SimSun" panose="02010600030101010101" pitchFamily="2" charset="-122"/>
              </a:rPr>
              <a:t>: A point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is directly density-reachable from a point </a:t>
            </a:r>
            <a:r>
              <a:rPr lang="en-US" altLang="zh-CN" i="1" dirty="0">
                <a:ea typeface="SimSun" panose="02010600030101010101" pitchFamily="2" charset="-122"/>
              </a:rPr>
              <a:t>q</a:t>
            </a:r>
            <a:r>
              <a:rPr lang="en-US" altLang="zh-CN" dirty="0">
                <a:ea typeface="SimSun" panose="02010600030101010101" pitchFamily="2" charset="-122"/>
              </a:rPr>
              <a:t> w.r.t. </a:t>
            </a:r>
            <a:r>
              <a:rPr lang="en-US" altLang="zh-CN" i="1" dirty="0">
                <a:ea typeface="SimSun" panose="02010600030101010101" pitchFamily="2" charset="-122"/>
              </a:rPr>
              <a:t>Eps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i="1" dirty="0" err="1">
                <a:ea typeface="SimSun" panose="02010600030101010101" pitchFamily="2" charset="-122"/>
              </a:rPr>
              <a:t>MinPts</a:t>
            </a:r>
            <a:r>
              <a:rPr lang="en-US" altLang="zh-CN" dirty="0">
                <a:ea typeface="SimSun" panose="02010600030101010101" pitchFamily="2" charset="-122"/>
              </a:rPr>
              <a:t> if 	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belongs to </a:t>
            </a:r>
            <a:r>
              <a:rPr lang="en-US" altLang="zh-CN" i="1" dirty="0" err="1">
                <a:ea typeface="SimSun" panose="02010600030101010101" pitchFamily="2" charset="-122"/>
              </a:rPr>
              <a:t>N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Eps</a:t>
            </a:r>
            <a:r>
              <a:rPr lang="en-US" altLang="zh-CN" i="1" dirty="0">
                <a:ea typeface="SimSun" panose="02010600030101010101" pitchFamily="2" charset="-122"/>
              </a:rPr>
              <a:t>(q)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core point condition: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ea typeface="SimSun" panose="02010600030101010101" pitchFamily="2" charset="-122"/>
              </a:rPr>
              <a:t>              |</a:t>
            </a:r>
            <a:r>
              <a:rPr lang="en-US" altLang="zh-CN" i="1" dirty="0" err="1">
                <a:ea typeface="SimSun" panose="02010600030101010101" pitchFamily="2" charset="-122"/>
              </a:rPr>
              <a:t>N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Eps</a:t>
            </a:r>
            <a:r>
              <a:rPr lang="en-US" altLang="zh-CN" i="1" dirty="0">
                <a:ea typeface="SimSun" panose="02010600030101010101" pitchFamily="2" charset="-122"/>
              </a:rPr>
              <a:t> (q)</a:t>
            </a:r>
            <a:r>
              <a:rPr lang="en-US" altLang="zh-CN" dirty="0">
                <a:ea typeface="SimSun" panose="02010600030101010101" pitchFamily="2" charset="-122"/>
              </a:rPr>
              <a:t>| &gt;= </a:t>
            </a:r>
            <a:r>
              <a:rPr lang="en-US" altLang="zh-CN" i="1" dirty="0" err="1">
                <a:ea typeface="SimSun" panose="02010600030101010101" pitchFamily="2" charset="-122"/>
              </a:rPr>
              <a:t>MinPts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endParaRPr lang="en-US" altLang="zh-CN" i="1" dirty="0">
              <a:ea typeface="SimSun" panose="02010600030101010101" pitchFamily="2" charset="-122"/>
            </a:endParaRPr>
          </a:p>
        </p:txBody>
      </p:sp>
      <p:grpSp>
        <p:nvGrpSpPr>
          <p:cNvPr id="66564" name="Group 4"/>
          <p:cNvGrpSpPr>
            <a:grpSpLocks/>
          </p:cNvGrpSpPr>
          <p:nvPr/>
        </p:nvGrpSpPr>
        <p:grpSpPr bwMode="auto">
          <a:xfrm>
            <a:off x="6788150" y="4876800"/>
            <a:ext cx="3879850" cy="1663700"/>
            <a:chOff x="3316" y="2788"/>
            <a:chExt cx="2444" cy="1048"/>
          </a:xfrm>
        </p:grpSpPr>
        <p:grpSp>
          <p:nvGrpSpPr>
            <p:cNvPr id="66565" name="Group 5"/>
            <p:cNvGrpSpPr>
              <a:grpSpLocks/>
            </p:cNvGrpSpPr>
            <p:nvPr/>
          </p:nvGrpSpPr>
          <p:grpSpPr bwMode="auto">
            <a:xfrm>
              <a:off x="3316" y="2788"/>
              <a:ext cx="1048" cy="1048"/>
              <a:chOff x="3316" y="2788"/>
              <a:chExt cx="1048" cy="1048"/>
            </a:xfrm>
          </p:grpSpPr>
          <p:sp>
            <p:nvSpPr>
              <p:cNvPr id="66566" name="Oval 6"/>
              <p:cNvSpPr>
                <a:spLocks noChangeArrowheads="1"/>
              </p:cNvSpPr>
              <p:nvPr/>
            </p:nvSpPr>
            <p:spPr bwMode="auto">
              <a:xfrm>
                <a:off x="3386" y="3281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67" name="Oval 7"/>
              <p:cNvSpPr>
                <a:spLocks noChangeArrowheads="1"/>
              </p:cNvSpPr>
              <p:nvPr/>
            </p:nvSpPr>
            <p:spPr bwMode="auto">
              <a:xfrm>
                <a:off x="3598" y="3351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68" name="Oval 8"/>
              <p:cNvSpPr>
                <a:spLocks noChangeArrowheads="1"/>
              </p:cNvSpPr>
              <p:nvPr/>
            </p:nvSpPr>
            <p:spPr bwMode="auto">
              <a:xfrm>
                <a:off x="3598" y="3140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69" name="Oval 9"/>
              <p:cNvSpPr>
                <a:spLocks noChangeArrowheads="1"/>
              </p:cNvSpPr>
              <p:nvPr/>
            </p:nvSpPr>
            <p:spPr bwMode="auto">
              <a:xfrm>
                <a:off x="3316" y="3562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0" name="Oval 10"/>
              <p:cNvSpPr>
                <a:spLocks noChangeArrowheads="1"/>
              </p:cNvSpPr>
              <p:nvPr/>
            </p:nvSpPr>
            <p:spPr bwMode="auto">
              <a:xfrm>
                <a:off x="3457" y="3422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1" name="Oval 11"/>
              <p:cNvSpPr>
                <a:spLocks noChangeArrowheads="1"/>
              </p:cNvSpPr>
              <p:nvPr/>
            </p:nvSpPr>
            <p:spPr bwMode="auto">
              <a:xfrm>
                <a:off x="3457" y="3562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2" name="Oval 12"/>
              <p:cNvSpPr>
                <a:spLocks noChangeArrowheads="1"/>
              </p:cNvSpPr>
              <p:nvPr/>
            </p:nvSpPr>
            <p:spPr bwMode="auto">
              <a:xfrm>
                <a:off x="3668" y="3633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3" name="Oval 13"/>
              <p:cNvSpPr>
                <a:spLocks noChangeArrowheads="1"/>
              </p:cNvSpPr>
              <p:nvPr/>
            </p:nvSpPr>
            <p:spPr bwMode="auto">
              <a:xfrm>
                <a:off x="3668" y="2788"/>
                <a:ext cx="696" cy="6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4" name="Oval 14"/>
              <p:cNvSpPr>
                <a:spLocks noChangeArrowheads="1"/>
              </p:cNvSpPr>
              <p:nvPr/>
            </p:nvSpPr>
            <p:spPr bwMode="auto">
              <a:xfrm>
                <a:off x="3668" y="2999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5" name="Oval 15"/>
              <p:cNvSpPr>
                <a:spLocks noChangeArrowheads="1"/>
              </p:cNvSpPr>
              <p:nvPr/>
            </p:nvSpPr>
            <p:spPr bwMode="auto">
              <a:xfrm>
                <a:off x="4090" y="3422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6" name="Oval 16"/>
              <p:cNvSpPr>
                <a:spLocks noChangeArrowheads="1"/>
              </p:cNvSpPr>
              <p:nvPr/>
            </p:nvSpPr>
            <p:spPr bwMode="auto">
              <a:xfrm>
                <a:off x="3950" y="3140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7" name="Oval 17"/>
              <p:cNvSpPr>
                <a:spLocks noChangeArrowheads="1"/>
              </p:cNvSpPr>
              <p:nvPr/>
            </p:nvSpPr>
            <p:spPr bwMode="auto">
              <a:xfrm>
                <a:off x="3598" y="3492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8" name="Oval 18"/>
              <p:cNvSpPr>
                <a:spLocks noChangeArrowheads="1"/>
              </p:cNvSpPr>
              <p:nvPr/>
            </p:nvSpPr>
            <p:spPr bwMode="auto">
              <a:xfrm>
                <a:off x="3738" y="3351"/>
                <a:ext cx="63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9" name="Oval 19"/>
              <p:cNvSpPr>
                <a:spLocks noChangeArrowheads="1"/>
              </p:cNvSpPr>
              <p:nvPr/>
            </p:nvSpPr>
            <p:spPr bwMode="auto">
              <a:xfrm>
                <a:off x="3879" y="3562"/>
                <a:ext cx="63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0" name="Oval 20"/>
              <p:cNvSpPr>
                <a:spLocks noChangeArrowheads="1"/>
              </p:cNvSpPr>
              <p:nvPr/>
            </p:nvSpPr>
            <p:spPr bwMode="auto">
              <a:xfrm>
                <a:off x="4231" y="3633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1" name="Oval 21"/>
              <p:cNvSpPr>
                <a:spLocks noChangeArrowheads="1"/>
              </p:cNvSpPr>
              <p:nvPr/>
            </p:nvSpPr>
            <p:spPr bwMode="auto">
              <a:xfrm>
                <a:off x="3457" y="3140"/>
                <a:ext cx="696" cy="6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2" name="Rectangle 22"/>
              <p:cNvSpPr>
                <a:spLocks noChangeArrowheads="1"/>
              </p:cNvSpPr>
              <p:nvPr/>
            </p:nvSpPr>
            <p:spPr bwMode="auto">
              <a:xfrm>
                <a:off x="3984" y="2976"/>
                <a:ext cx="24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latin typeface="Times New Roman" panose="02020603050405020304" pitchFamily="18" charset="0"/>
                    <a:ea typeface="SimSun" panose="02010600030101010101" pitchFamily="2" charset="-122"/>
                  </a:rPr>
                  <a:t>p</a:t>
                </a:r>
              </a:p>
            </p:txBody>
          </p:sp>
          <p:sp>
            <p:nvSpPr>
              <p:cNvPr id="66583" name="Rectangle 23"/>
              <p:cNvSpPr>
                <a:spLocks noChangeArrowheads="1"/>
              </p:cNvSpPr>
              <p:nvPr/>
            </p:nvSpPr>
            <p:spPr bwMode="auto">
              <a:xfrm>
                <a:off x="3792" y="3216"/>
                <a:ext cx="24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latin typeface="Times New Roman" panose="02020603050405020304" pitchFamily="18" charset="0"/>
                    <a:ea typeface="SimSun" panose="02010600030101010101" pitchFamily="2" charset="-122"/>
                  </a:rPr>
                  <a:t>q</a:t>
                </a:r>
              </a:p>
            </p:txBody>
          </p:sp>
        </p:grpSp>
        <p:sp>
          <p:nvSpPr>
            <p:cNvPr id="66584" name="Rectangle 24"/>
            <p:cNvSpPr>
              <a:spLocks noChangeArrowheads="1"/>
            </p:cNvSpPr>
            <p:nvPr/>
          </p:nvSpPr>
          <p:spPr bwMode="auto">
            <a:xfrm>
              <a:off x="4608" y="2976"/>
              <a:ext cx="1152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MinPts = 5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Eps = 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395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93371" y="533400"/>
            <a:ext cx="10159999" cy="8382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zh-CN" sz="3200" dirty="0">
                <a:ea typeface="SimSun" panose="02010600030101010101" pitchFamily="2" charset="-122"/>
              </a:rPr>
              <a:t>Density-Reachable and Density-Connected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199" y="1752600"/>
            <a:ext cx="8489495" cy="4724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Density-reachable: 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A point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is </a:t>
            </a:r>
            <a:r>
              <a:rPr lang="en-US" altLang="zh-CN" dirty="0">
                <a:solidFill>
                  <a:schemeClr val="hlink"/>
                </a:solidFill>
                <a:ea typeface="SimSun" panose="02010600030101010101" pitchFamily="2" charset="-122"/>
              </a:rPr>
              <a:t>density-reachable</a:t>
            </a:r>
            <a:r>
              <a:rPr lang="en-US" altLang="zh-CN" dirty="0">
                <a:ea typeface="SimSun" panose="02010600030101010101" pitchFamily="2" charset="-122"/>
              </a:rPr>
              <a:t> from a point </a:t>
            </a:r>
            <a:r>
              <a:rPr lang="en-US" altLang="zh-CN" i="1" dirty="0">
                <a:ea typeface="SimSun" panose="02010600030101010101" pitchFamily="2" charset="-122"/>
              </a:rPr>
              <a:t>q</a:t>
            </a:r>
            <a:r>
              <a:rPr lang="en-US" altLang="zh-CN" dirty="0">
                <a:ea typeface="SimSun" panose="02010600030101010101" pitchFamily="2" charset="-122"/>
              </a:rPr>
              <a:t> if there is a chain of points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i="1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…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i="1" dirty="0" err="1">
                <a:ea typeface="SimSun" panose="02010600030101010101" pitchFamily="2" charset="-122"/>
              </a:rPr>
              <a:t>p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i="1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 = </a:t>
            </a:r>
            <a:r>
              <a:rPr lang="en-US" altLang="zh-CN" i="1" dirty="0">
                <a:ea typeface="SimSun" panose="02010600030101010101" pitchFamily="2" charset="-122"/>
              </a:rPr>
              <a:t>q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i="1" dirty="0" err="1">
                <a:ea typeface="SimSun" panose="02010600030101010101" pitchFamily="2" charset="-122"/>
              </a:rPr>
              <a:t>p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 =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such that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i="1" baseline="-25000" dirty="0">
                <a:ea typeface="SimSun" panose="02010600030101010101" pitchFamily="2" charset="-122"/>
              </a:rPr>
              <a:t>i+1</a:t>
            </a:r>
            <a:r>
              <a:rPr lang="en-US" altLang="zh-CN" dirty="0">
                <a:ea typeface="SimSun" panose="02010600030101010101" pitchFamily="2" charset="-122"/>
              </a:rPr>
              <a:t> is directly density-reachable from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i="1" baseline="-25000" dirty="0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	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Is this symmetric?</a:t>
            </a:r>
          </a:p>
          <a:p>
            <a:pPr lvl="2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NO.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Density-connected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A point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is </a:t>
            </a:r>
            <a:r>
              <a:rPr lang="en-US" altLang="zh-CN" dirty="0">
                <a:solidFill>
                  <a:schemeClr val="hlink"/>
                </a:solidFill>
                <a:ea typeface="SimSun" panose="02010600030101010101" pitchFamily="2" charset="-122"/>
              </a:rPr>
              <a:t>density-connected</a:t>
            </a:r>
            <a:r>
              <a:rPr lang="en-US" altLang="zh-CN" dirty="0">
                <a:ea typeface="SimSun" panose="02010600030101010101" pitchFamily="2" charset="-122"/>
              </a:rPr>
              <a:t> to a point </a:t>
            </a:r>
            <a:r>
              <a:rPr lang="en-US" altLang="zh-CN" i="1" dirty="0">
                <a:ea typeface="SimSun" panose="02010600030101010101" pitchFamily="2" charset="-122"/>
              </a:rPr>
              <a:t>q</a:t>
            </a:r>
            <a:r>
              <a:rPr lang="en-US" altLang="zh-CN" dirty="0">
                <a:ea typeface="SimSun" panose="02010600030101010101" pitchFamily="2" charset="-122"/>
              </a:rPr>
              <a:t> w.r.t. </a:t>
            </a:r>
            <a:r>
              <a:rPr lang="en-US" altLang="zh-CN" i="1" dirty="0" err="1">
                <a:ea typeface="SimSun" panose="02010600030101010101" pitchFamily="2" charset="-122"/>
              </a:rPr>
              <a:t>Eps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i="1" dirty="0" err="1">
                <a:ea typeface="SimSun" panose="02010600030101010101" pitchFamily="2" charset="-122"/>
              </a:rPr>
              <a:t>MinPts</a:t>
            </a:r>
            <a:r>
              <a:rPr lang="en-US" altLang="zh-CN" dirty="0">
                <a:ea typeface="SimSun" panose="02010600030101010101" pitchFamily="2" charset="-122"/>
              </a:rPr>
              <a:t> if there is a point </a:t>
            </a:r>
            <a:r>
              <a:rPr lang="en-US" altLang="zh-CN" i="1" dirty="0">
                <a:ea typeface="SimSun" panose="02010600030101010101" pitchFamily="2" charset="-122"/>
              </a:rPr>
              <a:t>o </a:t>
            </a:r>
            <a:r>
              <a:rPr lang="en-US" altLang="zh-CN" dirty="0">
                <a:ea typeface="SimSun" panose="02010600030101010101" pitchFamily="2" charset="-122"/>
              </a:rPr>
              <a:t>such that both,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and </a:t>
            </a:r>
            <a:r>
              <a:rPr lang="en-US" altLang="zh-CN" i="1" dirty="0">
                <a:ea typeface="SimSun" panose="02010600030101010101" pitchFamily="2" charset="-122"/>
              </a:rPr>
              <a:t>q</a:t>
            </a:r>
            <a:r>
              <a:rPr lang="en-US" altLang="zh-CN" dirty="0">
                <a:ea typeface="SimSun" panose="02010600030101010101" pitchFamily="2" charset="-122"/>
              </a:rPr>
              <a:t> are density-reachable from </a:t>
            </a:r>
            <a:r>
              <a:rPr lang="en-US" altLang="zh-CN" i="1" dirty="0">
                <a:ea typeface="SimSun" panose="02010600030101010101" pitchFamily="2" charset="-122"/>
              </a:rPr>
              <a:t>o</a:t>
            </a:r>
            <a:r>
              <a:rPr lang="en-US" altLang="zh-CN" dirty="0">
                <a:ea typeface="SimSun" panose="02010600030101010101" pitchFamily="2" charset="-122"/>
              </a:rPr>
              <a:t> w.r.t. </a:t>
            </a:r>
            <a:r>
              <a:rPr lang="en-US" altLang="zh-CN" i="1" dirty="0" err="1">
                <a:ea typeface="SimSun" panose="02010600030101010101" pitchFamily="2" charset="-122"/>
              </a:rPr>
              <a:t>Eps</a:t>
            </a:r>
            <a:r>
              <a:rPr lang="en-US" altLang="zh-CN" dirty="0">
                <a:ea typeface="SimSun" panose="02010600030101010101" pitchFamily="2" charset="-122"/>
              </a:rPr>
              <a:t> and </a:t>
            </a:r>
            <a:r>
              <a:rPr lang="en-US" altLang="zh-CN" i="1" dirty="0" err="1">
                <a:ea typeface="SimSun" panose="02010600030101010101" pitchFamily="2" charset="-122"/>
              </a:rPr>
              <a:t>MinPts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7588" name="Oval 4"/>
          <p:cNvSpPr>
            <a:spLocks noChangeArrowheads="1"/>
          </p:cNvSpPr>
          <p:nvPr/>
        </p:nvSpPr>
        <p:spPr bwMode="auto">
          <a:xfrm>
            <a:off x="10153196" y="2459039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9" name="Oval 5"/>
          <p:cNvSpPr>
            <a:spLocks noChangeArrowheads="1"/>
          </p:cNvSpPr>
          <p:nvPr/>
        </p:nvSpPr>
        <p:spPr bwMode="auto">
          <a:xfrm>
            <a:off x="10489746" y="2570163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0" name="Oval 6"/>
          <p:cNvSpPr>
            <a:spLocks noChangeArrowheads="1"/>
          </p:cNvSpPr>
          <p:nvPr/>
        </p:nvSpPr>
        <p:spPr bwMode="auto">
          <a:xfrm>
            <a:off x="10489746" y="2235201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10042071" y="2905126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10265909" y="2682876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Oval 9"/>
          <p:cNvSpPr>
            <a:spLocks noChangeArrowheads="1"/>
          </p:cNvSpPr>
          <p:nvPr/>
        </p:nvSpPr>
        <p:spPr bwMode="auto">
          <a:xfrm>
            <a:off x="10265909" y="2905126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10600871" y="3017839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5" name="Oval 11"/>
          <p:cNvSpPr>
            <a:spLocks noChangeArrowheads="1"/>
          </p:cNvSpPr>
          <p:nvPr/>
        </p:nvSpPr>
        <p:spPr bwMode="auto">
          <a:xfrm>
            <a:off x="10600871" y="2011363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6" name="Oval 12"/>
          <p:cNvSpPr>
            <a:spLocks noChangeArrowheads="1"/>
          </p:cNvSpPr>
          <p:nvPr/>
        </p:nvSpPr>
        <p:spPr bwMode="auto">
          <a:xfrm>
            <a:off x="11270796" y="2682876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7" name="Oval 13"/>
          <p:cNvSpPr>
            <a:spLocks noChangeArrowheads="1"/>
          </p:cNvSpPr>
          <p:nvPr/>
        </p:nvSpPr>
        <p:spPr bwMode="auto">
          <a:xfrm>
            <a:off x="11048546" y="2235201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8" name="Oval 14"/>
          <p:cNvSpPr>
            <a:spLocks noChangeArrowheads="1"/>
          </p:cNvSpPr>
          <p:nvPr/>
        </p:nvSpPr>
        <p:spPr bwMode="auto">
          <a:xfrm>
            <a:off x="10489746" y="2794001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9" name="Oval 15"/>
          <p:cNvSpPr>
            <a:spLocks noChangeArrowheads="1"/>
          </p:cNvSpPr>
          <p:nvPr/>
        </p:nvSpPr>
        <p:spPr bwMode="auto">
          <a:xfrm>
            <a:off x="10711996" y="2570163"/>
            <a:ext cx="100013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0" name="Oval 16"/>
          <p:cNvSpPr>
            <a:spLocks noChangeArrowheads="1"/>
          </p:cNvSpPr>
          <p:nvPr/>
        </p:nvSpPr>
        <p:spPr bwMode="auto">
          <a:xfrm>
            <a:off x="10935833" y="2905126"/>
            <a:ext cx="100012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1" name="Oval 17"/>
          <p:cNvSpPr>
            <a:spLocks noChangeArrowheads="1"/>
          </p:cNvSpPr>
          <p:nvPr/>
        </p:nvSpPr>
        <p:spPr bwMode="auto">
          <a:xfrm>
            <a:off x="11494633" y="3017839"/>
            <a:ext cx="100012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2" name="Oval 18"/>
          <p:cNvSpPr>
            <a:spLocks noChangeArrowheads="1"/>
          </p:cNvSpPr>
          <p:nvPr/>
        </p:nvSpPr>
        <p:spPr bwMode="auto">
          <a:xfrm>
            <a:off x="10219870" y="2438400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3" name="Oval 19"/>
          <p:cNvSpPr>
            <a:spLocks noChangeArrowheads="1"/>
          </p:cNvSpPr>
          <p:nvPr/>
        </p:nvSpPr>
        <p:spPr bwMode="auto">
          <a:xfrm>
            <a:off x="9503908" y="2311400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4" name="Rectangle 20"/>
          <p:cNvSpPr>
            <a:spLocks noChangeArrowheads="1"/>
          </p:cNvSpPr>
          <p:nvPr/>
        </p:nvSpPr>
        <p:spPr bwMode="auto">
          <a:xfrm>
            <a:off x="11102520" y="2051051"/>
            <a:ext cx="3810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p</a:t>
            </a:r>
          </a:p>
        </p:txBody>
      </p:sp>
      <p:sp>
        <p:nvSpPr>
          <p:cNvPr id="67605" name="Rectangle 21"/>
          <p:cNvSpPr>
            <a:spLocks noChangeArrowheads="1"/>
          </p:cNvSpPr>
          <p:nvPr/>
        </p:nvSpPr>
        <p:spPr bwMode="auto">
          <a:xfrm>
            <a:off x="9730920" y="2736851"/>
            <a:ext cx="3810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q</a:t>
            </a:r>
          </a:p>
        </p:txBody>
      </p:sp>
      <p:sp>
        <p:nvSpPr>
          <p:cNvPr id="67606" name="Oval 22"/>
          <p:cNvSpPr>
            <a:spLocks noChangeArrowheads="1"/>
          </p:cNvSpPr>
          <p:nvPr/>
        </p:nvSpPr>
        <p:spPr bwMode="auto">
          <a:xfrm>
            <a:off x="10448470" y="1752600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7" name="Rectangle 23"/>
          <p:cNvSpPr>
            <a:spLocks noChangeArrowheads="1"/>
          </p:cNvSpPr>
          <p:nvPr/>
        </p:nvSpPr>
        <p:spPr bwMode="auto">
          <a:xfrm>
            <a:off x="10492920" y="2508251"/>
            <a:ext cx="6096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p</a:t>
            </a:r>
            <a:r>
              <a:rPr lang="en-US" altLang="zh-CN" sz="2400" b="1" i="1" baseline="-25000"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</a:p>
        </p:txBody>
      </p:sp>
      <p:sp>
        <p:nvSpPr>
          <p:cNvPr id="67608" name="Line 24"/>
          <p:cNvSpPr>
            <a:spLocks noChangeShapeType="1"/>
          </p:cNvSpPr>
          <p:nvPr/>
        </p:nvSpPr>
        <p:spPr bwMode="auto">
          <a:xfrm flipH="1">
            <a:off x="10569120" y="235585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lg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609" name="Group 25"/>
          <p:cNvGrpSpPr>
            <a:grpSpLocks/>
          </p:cNvGrpSpPr>
          <p:nvPr/>
        </p:nvGrpSpPr>
        <p:grpSpPr bwMode="auto">
          <a:xfrm>
            <a:off x="9000670" y="4343400"/>
            <a:ext cx="2863850" cy="1638300"/>
            <a:chOff x="3428" y="2740"/>
            <a:chExt cx="1804" cy="1032"/>
          </a:xfrm>
        </p:grpSpPr>
        <p:sp>
          <p:nvSpPr>
            <p:cNvPr id="67610" name="Oval 26"/>
            <p:cNvSpPr>
              <a:spLocks noChangeArrowheads="1"/>
            </p:cNvSpPr>
            <p:nvPr/>
          </p:nvSpPr>
          <p:spPr bwMode="auto">
            <a:xfrm>
              <a:off x="3914" y="3089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1" name="Oval 27"/>
            <p:cNvSpPr>
              <a:spLocks noChangeArrowheads="1"/>
            </p:cNvSpPr>
            <p:nvPr/>
          </p:nvSpPr>
          <p:spPr bwMode="auto">
            <a:xfrm>
              <a:off x="4126" y="3159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2" name="Oval 28"/>
            <p:cNvSpPr>
              <a:spLocks noChangeArrowheads="1"/>
            </p:cNvSpPr>
            <p:nvPr/>
          </p:nvSpPr>
          <p:spPr bwMode="auto">
            <a:xfrm>
              <a:off x="4126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3" name="Oval 29"/>
            <p:cNvSpPr>
              <a:spLocks noChangeArrowheads="1"/>
            </p:cNvSpPr>
            <p:nvPr/>
          </p:nvSpPr>
          <p:spPr bwMode="auto">
            <a:xfrm>
              <a:off x="3844" y="3370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4" name="Oval 30"/>
            <p:cNvSpPr>
              <a:spLocks noChangeArrowheads="1"/>
            </p:cNvSpPr>
            <p:nvPr/>
          </p:nvSpPr>
          <p:spPr bwMode="auto">
            <a:xfrm>
              <a:off x="3985" y="3230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5" name="Oval 31"/>
            <p:cNvSpPr>
              <a:spLocks noChangeArrowheads="1"/>
            </p:cNvSpPr>
            <p:nvPr/>
          </p:nvSpPr>
          <p:spPr bwMode="auto">
            <a:xfrm>
              <a:off x="4129" y="3514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6" name="Oval 32"/>
            <p:cNvSpPr>
              <a:spLocks noChangeArrowheads="1"/>
            </p:cNvSpPr>
            <p:nvPr/>
          </p:nvSpPr>
          <p:spPr bwMode="auto">
            <a:xfrm>
              <a:off x="4196" y="3297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7" name="Oval 33"/>
            <p:cNvSpPr>
              <a:spLocks noChangeArrowheads="1"/>
            </p:cNvSpPr>
            <p:nvPr/>
          </p:nvSpPr>
          <p:spPr bwMode="auto">
            <a:xfrm>
              <a:off x="4196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8" name="Oval 34"/>
            <p:cNvSpPr>
              <a:spLocks noChangeArrowheads="1"/>
            </p:cNvSpPr>
            <p:nvPr/>
          </p:nvSpPr>
          <p:spPr bwMode="auto">
            <a:xfrm>
              <a:off x="4618" y="3230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9" name="Oval 35"/>
            <p:cNvSpPr>
              <a:spLocks noChangeArrowheads="1"/>
            </p:cNvSpPr>
            <p:nvPr/>
          </p:nvSpPr>
          <p:spPr bwMode="auto">
            <a:xfrm>
              <a:off x="4478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0" name="Oval 36"/>
            <p:cNvSpPr>
              <a:spLocks noChangeArrowheads="1"/>
            </p:cNvSpPr>
            <p:nvPr/>
          </p:nvSpPr>
          <p:spPr bwMode="auto">
            <a:xfrm>
              <a:off x="3694" y="3252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1" name="Oval 37"/>
            <p:cNvSpPr>
              <a:spLocks noChangeArrowheads="1"/>
            </p:cNvSpPr>
            <p:nvPr/>
          </p:nvSpPr>
          <p:spPr bwMode="auto">
            <a:xfrm>
              <a:off x="4266" y="3159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2" name="Oval 38"/>
            <p:cNvSpPr>
              <a:spLocks noChangeArrowheads="1"/>
            </p:cNvSpPr>
            <p:nvPr/>
          </p:nvSpPr>
          <p:spPr bwMode="auto">
            <a:xfrm>
              <a:off x="4407" y="3370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3" name="Oval 39"/>
            <p:cNvSpPr>
              <a:spLocks noChangeArrowheads="1"/>
            </p:cNvSpPr>
            <p:nvPr/>
          </p:nvSpPr>
          <p:spPr bwMode="auto">
            <a:xfrm>
              <a:off x="4759" y="3441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4" name="Rectangle 40"/>
            <p:cNvSpPr>
              <a:spLocks noChangeArrowheads="1"/>
            </p:cNvSpPr>
            <p:nvPr/>
          </p:nvSpPr>
          <p:spPr bwMode="auto">
            <a:xfrm>
              <a:off x="3504" y="2832"/>
              <a:ext cx="24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i="1">
                  <a:latin typeface="Times New Roman" panose="02020603050405020304" pitchFamily="18" charset="0"/>
                  <a:ea typeface="SimSun" panose="02010600030101010101" pitchFamily="2" charset="-122"/>
                </a:rPr>
                <a:t>p</a:t>
              </a:r>
            </a:p>
          </p:txBody>
        </p:sp>
        <p:sp>
          <p:nvSpPr>
            <p:cNvPr id="67625" name="Rectangle 41"/>
            <p:cNvSpPr>
              <a:spLocks noChangeArrowheads="1"/>
            </p:cNvSpPr>
            <p:nvPr/>
          </p:nvSpPr>
          <p:spPr bwMode="auto">
            <a:xfrm>
              <a:off x="4992" y="2832"/>
              <a:ext cx="24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i="1">
                  <a:latin typeface="Times New Roman" panose="02020603050405020304" pitchFamily="18" charset="0"/>
                  <a:ea typeface="SimSun" panose="02010600030101010101" pitchFamily="2" charset="-122"/>
                </a:rPr>
                <a:t>q</a:t>
              </a:r>
            </a:p>
          </p:txBody>
        </p:sp>
        <p:sp>
          <p:nvSpPr>
            <p:cNvPr id="67626" name="Oval 42"/>
            <p:cNvSpPr>
              <a:spLocks noChangeArrowheads="1"/>
            </p:cNvSpPr>
            <p:nvPr/>
          </p:nvSpPr>
          <p:spPr bwMode="auto">
            <a:xfrm>
              <a:off x="4858" y="318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7" name="Oval 43"/>
            <p:cNvSpPr>
              <a:spLocks noChangeArrowheads="1"/>
            </p:cNvSpPr>
            <p:nvPr/>
          </p:nvSpPr>
          <p:spPr bwMode="auto">
            <a:xfrm>
              <a:off x="4506" y="3207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8" name="Oval 44"/>
            <p:cNvSpPr>
              <a:spLocks noChangeArrowheads="1"/>
            </p:cNvSpPr>
            <p:nvPr/>
          </p:nvSpPr>
          <p:spPr bwMode="auto">
            <a:xfrm>
              <a:off x="4647" y="3322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9" name="Oval 45"/>
            <p:cNvSpPr>
              <a:spLocks noChangeArrowheads="1"/>
            </p:cNvSpPr>
            <p:nvPr/>
          </p:nvSpPr>
          <p:spPr bwMode="auto">
            <a:xfrm>
              <a:off x="4954" y="294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0" name="Oval 46"/>
            <p:cNvSpPr>
              <a:spLocks noChangeArrowheads="1"/>
            </p:cNvSpPr>
            <p:nvPr/>
          </p:nvSpPr>
          <p:spPr bwMode="auto">
            <a:xfrm>
              <a:off x="4602" y="2871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1" name="Oval 47"/>
            <p:cNvSpPr>
              <a:spLocks noChangeArrowheads="1"/>
            </p:cNvSpPr>
            <p:nvPr/>
          </p:nvSpPr>
          <p:spPr bwMode="auto">
            <a:xfrm>
              <a:off x="4791" y="3034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2" name="Oval 48"/>
            <p:cNvSpPr>
              <a:spLocks noChangeArrowheads="1"/>
            </p:cNvSpPr>
            <p:nvPr/>
          </p:nvSpPr>
          <p:spPr bwMode="auto">
            <a:xfrm>
              <a:off x="352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3" name="Oval 49"/>
            <p:cNvSpPr>
              <a:spLocks noChangeArrowheads="1"/>
            </p:cNvSpPr>
            <p:nvPr/>
          </p:nvSpPr>
          <p:spPr bwMode="auto">
            <a:xfrm>
              <a:off x="3860" y="3076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4" name="Oval 50"/>
            <p:cNvSpPr>
              <a:spLocks noChangeArrowheads="1"/>
            </p:cNvSpPr>
            <p:nvPr/>
          </p:nvSpPr>
          <p:spPr bwMode="auto">
            <a:xfrm>
              <a:off x="424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5" name="Oval 51"/>
            <p:cNvSpPr>
              <a:spLocks noChangeArrowheads="1"/>
            </p:cNvSpPr>
            <p:nvPr/>
          </p:nvSpPr>
          <p:spPr bwMode="auto">
            <a:xfrm>
              <a:off x="4484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6" name="Line 52"/>
            <p:cNvSpPr>
              <a:spLocks noChangeShapeType="1"/>
            </p:cNvSpPr>
            <p:nvPr/>
          </p:nvSpPr>
          <p:spPr bwMode="auto">
            <a:xfrm flipV="1">
              <a:off x="3888" y="3312"/>
              <a:ext cx="28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7" name="Line 53"/>
            <p:cNvSpPr>
              <a:spLocks noChangeShapeType="1"/>
            </p:cNvSpPr>
            <p:nvPr/>
          </p:nvSpPr>
          <p:spPr bwMode="auto">
            <a:xfrm flipH="1">
              <a:off x="4272" y="3264"/>
              <a:ext cx="240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8" name="Oval 54"/>
            <p:cNvSpPr>
              <a:spLocks noChangeArrowheads="1"/>
            </p:cNvSpPr>
            <p:nvPr/>
          </p:nvSpPr>
          <p:spPr bwMode="auto">
            <a:xfrm>
              <a:off x="3818" y="2993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9" name="Oval 55"/>
            <p:cNvSpPr>
              <a:spLocks noChangeArrowheads="1"/>
            </p:cNvSpPr>
            <p:nvPr/>
          </p:nvSpPr>
          <p:spPr bwMode="auto">
            <a:xfrm>
              <a:off x="3694" y="3044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0" name="Oval 56"/>
            <p:cNvSpPr>
              <a:spLocks noChangeArrowheads="1"/>
            </p:cNvSpPr>
            <p:nvPr/>
          </p:nvSpPr>
          <p:spPr bwMode="auto">
            <a:xfrm>
              <a:off x="3860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1" name="Oval 57"/>
            <p:cNvSpPr>
              <a:spLocks noChangeArrowheads="1"/>
            </p:cNvSpPr>
            <p:nvPr/>
          </p:nvSpPr>
          <p:spPr bwMode="auto">
            <a:xfrm>
              <a:off x="3428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2" name="Line 58"/>
            <p:cNvSpPr>
              <a:spLocks noChangeShapeType="1"/>
            </p:cNvSpPr>
            <p:nvPr/>
          </p:nvSpPr>
          <p:spPr bwMode="auto">
            <a:xfrm>
              <a:off x="3744" y="3072"/>
              <a:ext cx="9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3" name="Line 59"/>
            <p:cNvSpPr>
              <a:spLocks noChangeShapeType="1"/>
            </p:cNvSpPr>
            <p:nvPr/>
          </p:nvSpPr>
          <p:spPr bwMode="auto">
            <a:xfrm flipH="1">
              <a:off x="4560" y="307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4" name="Rectangle 60"/>
            <p:cNvSpPr>
              <a:spLocks noChangeArrowheads="1"/>
            </p:cNvSpPr>
            <p:nvPr/>
          </p:nvSpPr>
          <p:spPr bwMode="auto">
            <a:xfrm>
              <a:off x="4176" y="3312"/>
              <a:ext cx="24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i="1">
                  <a:latin typeface="Times New Roman" panose="02020603050405020304" pitchFamily="18" charset="0"/>
                  <a:ea typeface="SimSun" panose="02010600030101010101" pitchFamily="2" charset="-122"/>
                </a:rPr>
                <a:t>o</a:t>
              </a:r>
            </a:p>
          </p:txBody>
        </p:sp>
      </p:grpSp>
      <p:sp>
        <p:nvSpPr>
          <p:cNvPr id="67645" name="Line 61"/>
          <p:cNvSpPr>
            <a:spLocks noChangeShapeType="1"/>
          </p:cNvSpPr>
          <p:nvPr/>
        </p:nvSpPr>
        <p:spPr bwMode="auto">
          <a:xfrm flipV="1">
            <a:off x="10067470" y="2667000"/>
            <a:ext cx="4572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97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8126" r="644" b="1253"/>
          <a:stretch/>
        </p:blipFill>
        <p:spPr>
          <a:xfrm>
            <a:off x="0" y="1967346"/>
            <a:ext cx="8460509" cy="4451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625" t="1302" r="644" b="64614"/>
          <a:stretch/>
        </p:blipFill>
        <p:spPr>
          <a:xfrm>
            <a:off x="6474691" y="221674"/>
            <a:ext cx="5597236" cy="25030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8655" y="2807855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654" y="3292331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8574" y="3754149"/>
            <a:ext cx="701440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654" y="4215967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07891" y="4631603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01673" y="5074948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46436" y="5559424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80364" y="6038057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61450" y="2399796"/>
            <a:ext cx="3313241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365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33103" y="380998"/>
            <a:ext cx="11430619" cy="990600"/>
          </a:xfrm>
        </p:spPr>
        <p:txBody>
          <a:bodyPr/>
          <a:lstStyle/>
          <a:p>
            <a:r>
              <a:rPr lang="en-US" altLang="zh-CN" sz="3200" dirty="0">
                <a:ea typeface="SimSun" panose="02010600030101010101" pitchFamily="2" charset="-122"/>
              </a:rPr>
              <a:t>DBSCAN: Density Based Spatial Clustering of Applications with Noise</a:t>
            </a:r>
          </a:p>
        </p:txBody>
      </p:sp>
      <p:grpSp>
        <p:nvGrpSpPr>
          <p:cNvPr id="68612" name="Group 4"/>
          <p:cNvGrpSpPr>
            <a:grpSpLocks/>
          </p:cNvGrpSpPr>
          <p:nvPr/>
        </p:nvGrpSpPr>
        <p:grpSpPr bwMode="auto">
          <a:xfrm>
            <a:off x="3581400" y="3505200"/>
            <a:ext cx="6324600" cy="2743200"/>
            <a:chOff x="672" y="1824"/>
            <a:chExt cx="4608" cy="2112"/>
          </a:xfrm>
        </p:grpSpPr>
        <p:sp>
          <p:nvSpPr>
            <p:cNvPr id="68613" name="Oval 5"/>
            <p:cNvSpPr>
              <a:spLocks noChangeArrowheads="1"/>
            </p:cNvSpPr>
            <p:nvPr/>
          </p:nvSpPr>
          <p:spPr bwMode="auto">
            <a:xfrm>
              <a:off x="1872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4" name="Oval 6"/>
            <p:cNvSpPr>
              <a:spLocks noChangeArrowheads="1"/>
            </p:cNvSpPr>
            <p:nvPr/>
          </p:nvSpPr>
          <p:spPr bwMode="auto">
            <a:xfrm>
              <a:off x="1824" y="273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5" name="Oval 7"/>
            <p:cNvSpPr>
              <a:spLocks noChangeArrowheads="1"/>
            </p:cNvSpPr>
            <p:nvPr/>
          </p:nvSpPr>
          <p:spPr bwMode="auto">
            <a:xfrm>
              <a:off x="2064" y="278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6" name="Oval 8"/>
            <p:cNvSpPr>
              <a:spLocks noChangeArrowheads="1"/>
            </p:cNvSpPr>
            <p:nvPr/>
          </p:nvSpPr>
          <p:spPr bwMode="auto">
            <a:xfrm>
              <a:off x="2160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7" name="Oval 9"/>
            <p:cNvSpPr>
              <a:spLocks noChangeArrowheads="1"/>
            </p:cNvSpPr>
            <p:nvPr/>
          </p:nvSpPr>
          <p:spPr bwMode="auto">
            <a:xfrm>
              <a:off x="2256" y="292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8" name="Oval 10"/>
            <p:cNvSpPr>
              <a:spLocks noChangeArrowheads="1"/>
            </p:cNvSpPr>
            <p:nvPr/>
          </p:nvSpPr>
          <p:spPr bwMode="auto">
            <a:xfrm>
              <a:off x="1872" y="297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9" name="Oval 11"/>
            <p:cNvSpPr>
              <a:spLocks noChangeArrowheads="1"/>
            </p:cNvSpPr>
            <p:nvPr/>
          </p:nvSpPr>
          <p:spPr bwMode="auto">
            <a:xfrm>
              <a:off x="2064" y="31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0" name="Oval 12"/>
            <p:cNvSpPr>
              <a:spLocks noChangeArrowheads="1"/>
            </p:cNvSpPr>
            <p:nvPr/>
          </p:nvSpPr>
          <p:spPr bwMode="auto">
            <a:xfrm>
              <a:off x="1968" y="336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1" name="Oval 13"/>
            <p:cNvSpPr>
              <a:spLocks noChangeArrowheads="1"/>
            </p:cNvSpPr>
            <p:nvPr/>
          </p:nvSpPr>
          <p:spPr bwMode="auto">
            <a:xfrm>
              <a:off x="2208" y="350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2" name="Oval 14"/>
            <p:cNvSpPr>
              <a:spLocks noChangeArrowheads="1"/>
            </p:cNvSpPr>
            <p:nvPr/>
          </p:nvSpPr>
          <p:spPr bwMode="auto">
            <a:xfrm>
              <a:off x="2304" y="36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3" name="Oval 15"/>
            <p:cNvSpPr>
              <a:spLocks noChangeArrowheads="1"/>
            </p:cNvSpPr>
            <p:nvPr/>
          </p:nvSpPr>
          <p:spPr bwMode="auto">
            <a:xfrm>
              <a:off x="2256" y="326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4" name="Oval 16"/>
            <p:cNvSpPr>
              <a:spLocks noChangeArrowheads="1"/>
            </p:cNvSpPr>
            <p:nvPr/>
          </p:nvSpPr>
          <p:spPr bwMode="auto">
            <a:xfrm>
              <a:off x="2880" y="19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5" name="Oval 17"/>
            <p:cNvSpPr>
              <a:spLocks noChangeArrowheads="1"/>
            </p:cNvSpPr>
            <p:nvPr/>
          </p:nvSpPr>
          <p:spPr bwMode="auto">
            <a:xfrm>
              <a:off x="2976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6" name="Oval 18"/>
            <p:cNvSpPr>
              <a:spLocks noChangeArrowheads="1"/>
            </p:cNvSpPr>
            <p:nvPr/>
          </p:nvSpPr>
          <p:spPr bwMode="auto">
            <a:xfrm>
              <a:off x="2832" y="268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7" name="Oval 19"/>
            <p:cNvSpPr>
              <a:spLocks noChangeArrowheads="1"/>
            </p:cNvSpPr>
            <p:nvPr/>
          </p:nvSpPr>
          <p:spPr bwMode="auto">
            <a:xfrm>
              <a:off x="3168" y="278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8" name="Oval 20"/>
            <p:cNvSpPr>
              <a:spLocks noChangeArrowheads="1"/>
            </p:cNvSpPr>
            <p:nvPr/>
          </p:nvSpPr>
          <p:spPr bwMode="auto">
            <a:xfrm>
              <a:off x="3264" y="254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9" name="Oval 21"/>
            <p:cNvSpPr>
              <a:spLocks noChangeArrowheads="1"/>
            </p:cNvSpPr>
            <p:nvPr/>
          </p:nvSpPr>
          <p:spPr bwMode="auto">
            <a:xfrm>
              <a:off x="2976" y="288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0" name="Rectangle 22"/>
            <p:cNvSpPr>
              <a:spLocks noChangeArrowheads="1"/>
            </p:cNvSpPr>
            <p:nvPr/>
          </p:nvSpPr>
          <p:spPr bwMode="auto">
            <a:xfrm>
              <a:off x="1392" y="1824"/>
              <a:ext cx="2448" cy="21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1" name="Oval 23"/>
            <p:cNvSpPr>
              <a:spLocks noChangeArrowheads="1"/>
            </p:cNvSpPr>
            <p:nvPr/>
          </p:nvSpPr>
          <p:spPr bwMode="auto">
            <a:xfrm>
              <a:off x="1584" y="2304"/>
              <a:ext cx="576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2" name="Oval 24"/>
            <p:cNvSpPr>
              <a:spLocks noChangeArrowheads="1"/>
            </p:cNvSpPr>
            <p:nvPr/>
          </p:nvSpPr>
          <p:spPr bwMode="auto">
            <a:xfrm>
              <a:off x="1872" y="2880"/>
              <a:ext cx="576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3" name="Oval 25"/>
            <p:cNvSpPr>
              <a:spLocks noChangeArrowheads="1"/>
            </p:cNvSpPr>
            <p:nvPr/>
          </p:nvSpPr>
          <p:spPr bwMode="auto">
            <a:xfrm>
              <a:off x="2688" y="1824"/>
              <a:ext cx="576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4" name="AutoShape 26"/>
            <p:cNvSpPr>
              <a:spLocks/>
            </p:cNvSpPr>
            <p:nvPr/>
          </p:nvSpPr>
          <p:spPr bwMode="auto">
            <a:xfrm>
              <a:off x="1094" y="3124"/>
              <a:ext cx="576" cy="360"/>
            </a:xfrm>
            <a:prstGeom prst="borderCallout1">
              <a:avLst>
                <a:gd name="adj1" fmla="val 18750"/>
                <a:gd name="adj2" fmla="val 108333"/>
                <a:gd name="adj3" fmla="val 18750"/>
                <a:gd name="adj4" fmla="val 1687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Core</a:t>
              </a:r>
            </a:p>
          </p:txBody>
        </p:sp>
        <p:sp>
          <p:nvSpPr>
            <p:cNvPr id="68635" name="AutoShape 27"/>
            <p:cNvSpPr>
              <a:spLocks/>
            </p:cNvSpPr>
            <p:nvPr/>
          </p:nvSpPr>
          <p:spPr bwMode="auto">
            <a:xfrm>
              <a:off x="672" y="2523"/>
              <a:ext cx="817" cy="359"/>
            </a:xfrm>
            <a:prstGeom prst="borderCallout1">
              <a:avLst>
                <a:gd name="adj1" fmla="val 14458"/>
                <a:gd name="adj2" fmla="val 105884"/>
                <a:gd name="adj3" fmla="val 14458"/>
                <a:gd name="adj4" fmla="val 148528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Border</a:t>
              </a:r>
            </a:p>
          </p:txBody>
        </p:sp>
        <p:sp>
          <p:nvSpPr>
            <p:cNvPr id="68636" name="AutoShape 28"/>
            <p:cNvSpPr>
              <a:spLocks/>
            </p:cNvSpPr>
            <p:nvPr/>
          </p:nvSpPr>
          <p:spPr bwMode="auto">
            <a:xfrm>
              <a:off x="3697" y="1921"/>
              <a:ext cx="824" cy="359"/>
            </a:xfrm>
            <a:prstGeom prst="borderCallout1">
              <a:avLst>
                <a:gd name="adj1" fmla="val 24491"/>
                <a:gd name="adj2" fmla="val -5810"/>
                <a:gd name="adj3" fmla="val 21431"/>
                <a:gd name="adj4" fmla="val -8281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Outlier</a:t>
              </a:r>
            </a:p>
          </p:txBody>
        </p:sp>
        <p:sp>
          <p:nvSpPr>
            <p:cNvPr id="68637" name="Text Box 29"/>
            <p:cNvSpPr txBox="1">
              <a:spLocks noChangeArrowheads="1"/>
            </p:cNvSpPr>
            <p:nvPr/>
          </p:nvSpPr>
          <p:spPr bwMode="auto">
            <a:xfrm>
              <a:off x="4081" y="2736"/>
              <a:ext cx="1199" cy="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SimSun" panose="02010600030101010101" pitchFamily="2" charset="-122"/>
                </a:rPr>
                <a:t>Eps = 1cm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2400" dirty="0" err="1">
                  <a:latin typeface="Times New Roman" panose="02020603050405020304" pitchFamily="18" charset="0"/>
                  <a:ea typeface="SimSun" panose="02010600030101010101" pitchFamily="2" charset="-122"/>
                </a:rPr>
                <a:t>MinPts</a:t>
              </a:r>
              <a:r>
                <a:rPr lang="en-US" altLang="zh-CN" sz="2400" dirty="0">
                  <a:latin typeface="Times New Roman" panose="02020603050405020304" pitchFamily="18" charset="0"/>
                  <a:ea typeface="SimSun" panose="02010600030101010101" pitchFamily="2" charset="-122"/>
                </a:rPr>
                <a:t> = 5</a:t>
              </a:r>
            </a:p>
          </p:txBody>
        </p:sp>
        <p:sp>
          <p:nvSpPr>
            <p:cNvPr id="68638" name="Oval 30"/>
            <p:cNvSpPr>
              <a:spLocks noChangeArrowheads="1"/>
            </p:cNvSpPr>
            <p:nvPr/>
          </p:nvSpPr>
          <p:spPr bwMode="auto">
            <a:xfrm>
              <a:off x="2400" y="345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t="10462" b="60773"/>
          <a:stretch/>
        </p:blipFill>
        <p:spPr>
          <a:xfrm>
            <a:off x="463550" y="1698269"/>
            <a:ext cx="10715625" cy="15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8246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6031" y="252004"/>
            <a:ext cx="113538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DBSCAN: The Algorithm (You must read the paper)</a:t>
            </a:r>
            <a:endParaRPr lang="en-US" altLang="en-US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0717" y="1351324"/>
                <a:ext cx="10412083" cy="4114800"/>
              </a:xfrm>
            </p:spPr>
            <p:txBody>
              <a:bodyPr>
                <a:noAutofit/>
              </a:bodyPr>
              <a:lstStyle/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dirty="0">
                    <a:ea typeface="宋体" panose="02010600030101010101" pitchFamily="2" charset="-122"/>
                  </a:rPr>
                  <a:t>Randomly select a point </a:t>
                </a:r>
                <a:r>
                  <a:rPr lang="en-US" altLang="zh-CN" b="1" i="1" dirty="0">
                    <a:ea typeface="宋体" panose="02010600030101010101" pitchFamily="2" charset="-122"/>
                  </a:rPr>
                  <a:t>p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dirty="0">
                    <a:ea typeface="宋体" panose="02010600030101010101" pitchFamily="2" charset="-122"/>
                  </a:rPr>
                  <a:t>Retrieve all points directly density-reachable from </a:t>
                </a:r>
                <a:r>
                  <a:rPr lang="en-US" altLang="zh-CN" b="1" i="1" dirty="0">
                    <a:ea typeface="宋体" panose="02010600030101010101" pitchFamily="2" charset="-122"/>
                  </a:rPr>
                  <a:t>p</a:t>
                </a:r>
                <a:r>
                  <a:rPr lang="en-US" altLang="zh-CN" dirty="0">
                    <a:ea typeface="宋体" panose="02010600030101010101" pitchFamily="2" charset="-122"/>
                  </a:rPr>
                  <a:t> </a:t>
                </a:r>
                <a:r>
                  <a:rPr lang="en-US" altLang="zh-CN" dirty="0" err="1">
                    <a:ea typeface="宋体" panose="02010600030101010101" pitchFamily="2" charset="-122"/>
                  </a:rPr>
                  <a:t>wrt</a:t>
                </a:r>
                <a:r>
                  <a:rPr lang="en-US" altLang="zh-CN" dirty="0">
                    <a:ea typeface="宋体" panose="02010600030101010101" pitchFamily="2" charset="-122"/>
                  </a:rPr>
                  <a:t> </a:t>
                </a:r>
                <a:r>
                  <a:rPr lang="en-US" altLang="en-US" dirty="0">
                    <a:sym typeface="Symbol" panose="05050102010706020507" pitchFamily="18" charset="2"/>
                  </a:rPr>
                  <a:t></a:t>
                </a:r>
                <a:r>
                  <a:rPr lang="en-US" altLang="zh-CN" dirty="0">
                    <a:ea typeface="宋体" panose="02010600030101010101" pitchFamily="2" charset="-122"/>
                  </a:rPr>
                  <a:t> and </a:t>
                </a:r>
                <a:r>
                  <a:rPr lang="en-US" altLang="zh-CN" b="1" i="1" dirty="0" err="1">
                    <a:ea typeface="宋体" panose="02010600030101010101" pitchFamily="2" charset="-122"/>
                  </a:rPr>
                  <a:t>MinPts</a:t>
                </a:r>
                <a:r>
                  <a:rPr lang="en-US" altLang="zh-CN" dirty="0">
                    <a:ea typeface="宋体" panose="02010600030101010101" pitchFamily="2" charset="-122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dirty="0">
                    <a:ea typeface="宋体" panose="02010600030101010101" pitchFamily="2" charset="-122"/>
                  </a:rPr>
                  <a:t>If </a:t>
                </a:r>
                <a:r>
                  <a:rPr lang="en-US" altLang="zh-CN" b="1" i="1" dirty="0">
                    <a:ea typeface="宋体" panose="02010600030101010101" pitchFamily="2" charset="-122"/>
                  </a:rPr>
                  <a:t>p</a:t>
                </a:r>
                <a:r>
                  <a:rPr lang="en-US" altLang="zh-CN" dirty="0">
                    <a:ea typeface="宋体" panose="02010600030101010101" pitchFamily="2" charset="-122"/>
                  </a:rPr>
                  <a:t> is a not a core point, </a:t>
                </a:r>
                <a:r>
                  <a:rPr lang="en-US" altLang="zh-CN" b="1" i="1" dirty="0"/>
                  <a:t>p</a:t>
                </a:r>
                <a:r>
                  <a:rPr lang="en-US" altLang="zh-CN" dirty="0"/>
                  <a:t> is marked as noise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dirty="0">
                    <a:ea typeface="宋体" panose="02010600030101010101" pitchFamily="2" charset="-122"/>
                  </a:rPr>
                  <a:t>Else </a:t>
                </a:r>
                <a:r>
                  <a:rPr lang="en-US" altLang="zh-CN" dirty="0"/>
                  <a:t>a cluster is initiated.</a:t>
                </a:r>
              </a:p>
              <a:p>
                <a:pPr lvl="2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800" b="1" i="1" dirty="0"/>
                  <a:t>p</a:t>
                </a:r>
                <a:r>
                  <a:rPr lang="en-US" altLang="zh-CN" sz="1800" dirty="0"/>
                  <a:t> is marked as classified with a cluster ID</a:t>
                </a:r>
              </a:p>
              <a:p>
                <a:pPr lvl="2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800" b="1" i="1" dirty="0" err="1">
                    <a:ea typeface="宋体" panose="02010600030101010101" pitchFamily="2" charset="-122"/>
                  </a:rPr>
                  <a:t>seedSet</a:t>
                </a:r>
                <a:r>
                  <a:rPr lang="en-US" altLang="zh-CN" sz="1800" dirty="0">
                    <a:ea typeface="宋体" panose="02010600030101010101" pitchFamily="2" charset="-122"/>
                  </a:rPr>
                  <a:t>= all directly reachable points from </a:t>
                </a:r>
                <a:r>
                  <a:rPr lang="en-US" altLang="zh-CN" sz="1800" b="1" i="1" dirty="0">
                    <a:ea typeface="宋体" panose="02010600030101010101" pitchFamily="2" charset="-122"/>
                  </a:rPr>
                  <a:t>p. </a:t>
                </a:r>
              </a:p>
              <a:p>
                <a:pPr lvl="2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𝒊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1800" dirty="0">
                    <a:ea typeface="宋体" panose="02010600030101010101" pitchFamily="2" charset="-122"/>
                  </a:rPr>
                  <a:t>in </a:t>
                </a:r>
                <a:r>
                  <a:rPr lang="en-US" altLang="zh-CN" sz="1800" dirty="0" err="1">
                    <a:ea typeface="宋体" panose="02010600030101010101" pitchFamily="2" charset="-122"/>
                  </a:rPr>
                  <a:t>seedSet</a:t>
                </a:r>
                <a:r>
                  <a:rPr lang="en-US" altLang="zh-CN" sz="1800" dirty="0">
                    <a:ea typeface="宋体" panose="02010600030101010101" pitchFamily="2" charset="-122"/>
                  </a:rPr>
                  <a:t> till it is empty</a:t>
                </a:r>
              </a:p>
              <a:p>
                <a:pPr lvl="3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600" dirty="0">
                    <a:ea typeface="宋体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>
                    <a:ea typeface="宋体" panose="02010600030101010101" pitchFamily="2" charset="-122"/>
                  </a:rPr>
                  <a:t> is a noise point,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b="1" i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1600" dirty="0">
                    <a:ea typeface="宋体" panose="02010600030101010101" pitchFamily="2" charset="-122"/>
                  </a:rPr>
                  <a:t> to the current cluster ID</a:t>
                </a:r>
              </a:p>
              <a:p>
                <a:pPr lvl="3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600" dirty="0">
                    <a:ea typeface="宋体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>
                    <a:ea typeface="宋体" panose="02010600030101010101" pitchFamily="2" charset="-122"/>
                  </a:rPr>
                  <a:t> is unclassified, identify if it is a core point. If yes, then add all directly reachable point to seed set and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>
                    <a:ea typeface="宋体" panose="02010600030101010101" pitchFamily="2" charset="-122"/>
                  </a:rPr>
                  <a:t> to cluster ID</a:t>
                </a:r>
              </a:p>
              <a:p>
                <a:pPr lvl="3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600" dirty="0">
                    <a:ea typeface="宋体" panose="02010600030101010101" pitchFamily="2" charset="-122"/>
                  </a:rPr>
                  <a:t>Delete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>
                    <a:ea typeface="宋体" panose="02010600030101010101" pitchFamily="2" charset="-122"/>
                  </a:rPr>
                  <a:t> from </a:t>
                </a:r>
                <a:r>
                  <a:rPr lang="en-US" altLang="zh-CN" sz="1600" b="1" i="1" dirty="0" err="1">
                    <a:ea typeface="宋体" panose="02010600030101010101" pitchFamily="2" charset="-122"/>
                  </a:rPr>
                  <a:t>seedSet</a:t>
                </a:r>
                <a:endParaRPr lang="en-US" altLang="zh-CN" sz="1600" b="1" i="1" dirty="0">
                  <a:ea typeface="宋体" panose="02010600030101010101" pitchFamily="2" charset="-122"/>
                </a:endParaRPr>
              </a:p>
              <a:p>
                <a:pPr lvl="2">
                  <a:lnSpc>
                    <a:spcPct val="120000"/>
                  </a:lnSpc>
                  <a:spcBef>
                    <a:spcPct val="50000"/>
                  </a:spcBef>
                </a:pPr>
                <a:endParaRPr lang="en-US" altLang="zh-CN" sz="1800" dirty="0">
                  <a:ea typeface="宋体" panose="02010600030101010101" pitchFamily="2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  <a:buFont typeface="Wingdings" panose="05000000000000000000" pitchFamily="2" charset="2"/>
                  <a:buNone/>
                </a:pPr>
                <a:endParaRPr lang="en-US" altLang="zh-CN" sz="2000" dirty="0">
                  <a:ea typeface="宋体" panose="02010600030101010101" pitchFamily="2" charset="-122"/>
                </a:endParaRP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31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0717" y="1351324"/>
                <a:ext cx="10412083" cy="4114800"/>
              </a:xfrm>
              <a:blipFill>
                <a:blip r:embed="rId2"/>
                <a:stretch>
                  <a:fillRect t="-148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467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discover clusters of arbitrary shapes</a:t>
            </a:r>
          </a:p>
          <a:p>
            <a:r>
              <a:rPr lang="en-US" dirty="0"/>
              <a:t>Complexity</a:t>
            </a:r>
          </a:p>
          <a:p>
            <a:pPr lvl="1"/>
            <a:r>
              <a:rPr lang="en-US" dirty="0"/>
              <a:t>Time</a:t>
            </a:r>
          </a:p>
          <a:p>
            <a:pPr lvl="2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O(nlog</a:t>
            </a:r>
            <a:r>
              <a:rPr lang="en-US" baseline="30000" dirty="0"/>
              <a:t>d-1</a:t>
            </a:r>
            <a:r>
              <a:rPr lang="en-US" dirty="0"/>
              <a:t>n) with range tree. But requires more storage</a:t>
            </a:r>
          </a:p>
          <a:p>
            <a:pPr lvl="3"/>
            <a:r>
              <a:rPr lang="en-US" dirty="0"/>
              <a:t>d dimensions</a:t>
            </a:r>
          </a:p>
          <a:p>
            <a:pPr lvl="2"/>
            <a:endParaRPr lang="en-US" dirty="0"/>
          </a:p>
          <a:p>
            <a:r>
              <a:rPr lang="en-US" dirty="0"/>
              <a:t>Weakness?</a:t>
            </a:r>
          </a:p>
          <a:p>
            <a:pPr lvl="1"/>
            <a:r>
              <a:rPr lang="en-US" dirty="0"/>
              <a:t>Parameter sensitive</a:t>
            </a:r>
          </a:p>
        </p:txBody>
      </p:sp>
    </p:spTree>
    <p:extLst>
      <p:ext uri="{BB962C8B-B14F-4D97-AF65-F5344CB8AC3E}">
        <p14:creationId xmlns:p14="http://schemas.microsoft.com/office/powerpoint/2010/main" val="11515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520949" y="549276"/>
            <a:ext cx="8277679" cy="898525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DBSCAN: Sensitive to Parameters</a:t>
            </a:r>
            <a:endParaRPr lang="en-US" altLang="zh-CN" sz="3600" dirty="0">
              <a:ea typeface="SimSun" panose="02010600030101010101" pitchFamily="2" charset="-122"/>
            </a:endParaRPr>
          </a:p>
        </p:txBody>
      </p:sp>
      <p:pic>
        <p:nvPicPr>
          <p:cNvPr id="7065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5600" y="1295167"/>
            <a:ext cx="8509000" cy="3200633"/>
          </a:xfrm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724400"/>
            <a:ext cx="8534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6" y="2989943"/>
            <a:ext cx="2119744" cy="1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60" b="64281"/>
          <a:stretch/>
        </p:blipFill>
        <p:spPr>
          <a:xfrm>
            <a:off x="1015671" y="1231888"/>
            <a:ext cx="2184729" cy="16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643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884382" y="292231"/>
            <a:ext cx="10965111" cy="1329179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SimSun" panose="02010600030101010101" pitchFamily="2" charset="-122"/>
              </a:rPr>
              <a:t>OPTICS:  A Cluster-Ordering Method</a:t>
            </a:r>
            <a:endParaRPr lang="en-US" altLang="zh-CN" b="1" dirty="0">
              <a:ea typeface="SimSun" panose="02010600030101010101" pitchFamily="2" charset="-122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382" y="2045445"/>
            <a:ext cx="10515600" cy="34314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8603A3-9C52-40BB-832C-07F0AA3CD432}"/>
              </a:ext>
            </a:extLst>
          </p:cNvPr>
          <p:cNvSpPr txBox="1"/>
          <p:nvPr/>
        </p:nvSpPr>
        <p:spPr>
          <a:xfrm>
            <a:off x="613186" y="5792993"/>
            <a:ext cx="11118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Mihael</a:t>
            </a:r>
            <a:r>
              <a:rPr lang="en-US" dirty="0"/>
              <a:t> </a:t>
            </a:r>
            <a:r>
              <a:rPr lang="en-US" dirty="0" err="1"/>
              <a:t>Ankerst</a:t>
            </a:r>
            <a:r>
              <a:rPr lang="en-US" dirty="0"/>
              <a:t>, Markus M. </a:t>
            </a:r>
            <a:r>
              <a:rPr lang="en-US" dirty="0" err="1"/>
              <a:t>Breunig</a:t>
            </a:r>
            <a:r>
              <a:rPr lang="en-US" dirty="0"/>
              <a:t>, </a:t>
            </a:r>
            <a:r>
              <a:rPr lang="en-US" dirty="0">
                <a:hlinkClick r:id="rId3" tooltip="Hans-Peter Kriegel"/>
              </a:rPr>
              <a:t>Hans-Peter </a:t>
            </a:r>
            <a:r>
              <a:rPr lang="en-US" dirty="0" err="1">
                <a:hlinkClick r:id="rId3" tooltip="Hans-Peter Kriegel"/>
              </a:rPr>
              <a:t>Kriegel</a:t>
            </a:r>
            <a:r>
              <a:rPr lang="en-US" dirty="0"/>
              <a:t>, </a:t>
            </a:r>
            <a:r>
              <a:rPr lang="en-US" dirty="0" err="1"/>
              <a:t>Jörg</a:t>
            </a:r>
            <a:r>
              <a:rPr lang="en-US" dirty="0"/>
              <a:t> Sander (1999). </a:t>
            </a:r>
            <a:r>
              <a:rPr lang="en-US" i="1" dirty="0">
                <a:hlinkClick r:id="rId4"/>
              </a:rPr>
              <a:t>OPTICS: Ordering Points To Identify the Clustering Structure</a:t>
            </a:r>
            <a:r>
              <a:rPr lang="en-US" dirty="0"/>
              <a:t>. ACM SIGMOD international conference on Management of data.</a:t>
            </a:r>
          </a:p>
        </p:txBody>
      </p:sp>
    </p:spTree>
    <p:extLst>
      <p:ext uri="{BB962C8B-B14F-4D97-AF65-F5344CB8AC3E}">
        <p14:creationId xmlns:p14="http://schemas.microsoft.com/office/powerpoint/2010/main" val="40053715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a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/>
              <a:t>A </a:t>
            </a:r>
            <a:r>
              <a:rPr lang="en-US" sz="2400" u="sng" dirty="0"/>
              <a:t>good clustering</a:t>
            </a:r>
            <a:r>
              <a:rPr lang="en-US" sz="2400" dirty="0"/>
              <a:t> method will produce high quality clusters with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high </a:t>
            </a:r>
            <a:r>
              <a:rPr lang="en-US" u="sng" dirty="0"/>
              <a:t>intra-cluster</a:t>
            </a:r>
            <a:r>
              <a:rPr lang="en-US" dirty="0"/>
              <a:t> similarity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low </a:t>
            </a:r>
            <a:r>
              <a:rPr lang="en-US" u="sng" dirty="0"/>
              <a:t>inter-cluster</a:t>
            </a:r>
            <a:r>
              <a:rPr lang="en-US" dirty="0"/>
              <a:t> similarity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3199"/>
          <a:stretch/>
        </p:blipFill>
        <p:spPr>
          <a:xfrm>
            <a:off x="386288" y="1269048"/>
            <a:ext cx="9273309" cy="3333699"/>
          </a:xfrm>
          <a:prstGeom prst="rect">
            <a:avLst/>
          </a:prstGeom>
        </p:spPr>
      </p:pic>
      <p:sp>
        <p:nvSpPr>
          <p:cNvPr id="5" name="Line 27"/>
          <p:cNvSpPr>
            <a:spLocks noChangeShapeType="1"/>
          </p:cNvSpPr>
          <p:nvPr/>
        </p:nvSpPr>
        <p:spPr bwMode="auto">
          <a:xfrm>
            <a:off x="8360456" y="5718705"/>
            <a:ext cx="411162" cy="93662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Line 26"/>
          <p:cNvSpPr>
            <a:spLocks noChangeShapeType="1"/>
          </p:cNvSpPr>
          <p:nvPr/>
        </p:nvSpPr>
        <p:spPr bwMode="auto">
          <a:xfrm flipH="1" flipV="1">
            <a:off x="8022319" y="5359931"/>
            <a:ext cx="314325" cy="357187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" name="Line 25"/>
          <p:cNvSpPr>
            <a:spLocks noChangeShapeType="1"/>
          </p:cNvSpPr>
          <p:nvPr/>
        </p:nvSpPr>
        <p:spPr bwMode="auto">
          <a:xfrm flipH="1" flipV="1">
            <a:off x="7739743" y="5693306"/>
            <a:ext cx="590550" cy="20637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7860393" y="5240867"/>
            <a:ext cx="960438" cy="9604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6666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7644494" y="5634568"/>
            <a:ext cx="106363" cy="106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8081056" y="5448830"/>
            <a:ext cx="107950" cy="1079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8744631" y="5774268"/>
            <a:ext cx="106362" cy="106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8638269" y="6582305"/>
            <a:ext cx="106363" cy="106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9511365" y="4137506"/>
            <a:ext cx="117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 err="1"/>
              <a:t>MinPts</a:t>
            </a:r>
            <a:r>
              <a:rPr lang="en-US" dirty="0"/>
              <a:t> = 3</a:t>
            </a:r>
            <a:endParaRPr lang="en-US" i="1" dirty="0"/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 flipV="1">
            <a:off x="8335057" y="5393268"/>
            <a:ext cx="350837" cy="32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" name="Line 22"/>
          <p:cNvSpPr>
            <a:spLocks noChangeShapeType="1"/>
          </p:cNvSpPr>
          <p:nvPr/>
        </p:nvSpPr>
        <p:spPr bwMode="auto">
          <a:xfrm>
            <a:off x="8335057" y="5713943"/>
            <a:ext cx="325437" cy="860425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" name="Line 23"/>
          <p:cNvSpPr>
            <a:spLocks noChangeShapeType="1"/>
          </p:cNvSpPr>
          <p:nvPr/>
        </p:nvSpPr>
        <p:spPr bwMode="auto">
          <a:xfrm flipH="1">
            <a:off x="7895319" y="5709181"/>
            <a:ext cx="436563" cy="204787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8027081" y="5774268"/>
            <a:ext cx="107950" cy="106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" name="Oval 11"/>
          <p:cNvSpPr>
            <a:spLocks noChangeArrowheads="1"/>
          </p:cNvSpPr>
          <p:nvPr/>
        </p:nvSpPr>
        <p:spPr bwMode="auto">
          <a:xfrm>
            <a:off x="8287431" y="5667905"/>
            <a:ext cx="106362" cy="106362"/>
          </a:xfrm>
          <a:prstGeom prst="ellipse">
            <a:avLst/>
          </a:prstGeom>
          <a:solidFill>
            <a:srgbClr val="FF66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8290606" y="5317068"/>
            <a:ext cx="3433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ym typeface="Symbol" panose="05050102010706020507" pitchFamily="18" charset="2"/>
              </a:rPr>
              <a:t>’</a:t>
            </a:r>
          </a:p>
        </p:txBody>
      </p:sp>
      <p:sp>
        <p:nvSpPr>
          <p:cNvPr id="20" name="Oval 30"/>
          <p:cNvSpPr>
            <a:spLocks noChangeArrowheads="1"/>
          </p:cNvSpPr>
          <p:nvPr/>
        </p:nvSpPr>
        <p:spPr bwMode="auto">
          <a:xfrm>
            <a:off x="7320643" y="4707467"/>
            <a:ext cx="2057400" cy="2057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6666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" name="Oval 31"/>
          <p:cNvSpPr>
            <a:spLocks noChangeArrowheads="1"/>
          </p:cNvSpPr>
          <p:nvPr/>
        </p:nvSpPr>
        <p:spPr bwMode="auto">
          <a:xfrm>
            <a:off x="9802421" y="5478944"/>
            <a:ext cx="106363" cy="106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2" name="Line 33"/>
          <p:cNvSpPr>
            <a:spLocks noChangeShapeType="1"/>
          </p:cNvSpPr>
          <p:nvPr/>
        </p:nvSpPr>
        <p:spPr bwMode="auto">
          <a:xfrm flipV="1">
            <a:off x="10104045" y="4670906"/>
            <a:ext cx="381000" cy="0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3" name="Text Box 34"/>
          <p:cNvSpPr txBox="1">
            <a:spLocks noChangeArrowheads="1"/>
          </p:cNvSpPr>
          <p:nvPr/>
        </p:nvSpPr>
        <p:spPr bwMode="auto">
          <a:xfrm>
            <a:off x="9573819" y="4630243"/>
            <a:ext cx="22318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Reachability Distance </a:t>
            </a:r>
          </a:p>
        </p:txBody>
      </p:sp>
      <p:sp>
        <p:nvSpPr>
          <p:cNvPr id="24" name="Text Box 35"/>
          <p:cNvSpPr txBox="1">
            <a:spLocks noChangeArrowheads="1"/>
          </p:cNvSpPr>
          <p:nvPr/>
        </p:nvSpPr>
        <p:spPr bwMode="auto">
          <a:xfrm>
            <a:off x="9573819" y="5683057"/>
            <a:ext cx="300445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This point has an undefined reachability distance. </a:t>
            </a:r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8920843" y="4707467"/>
            <a:ext cx="2856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ym typeface="Symbol" panose="05050102010706020507" pitchFamily="18" charset="2"/>
              </a:rPr>
              <a:t>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2054" y="2380571"/>
            <a:ext cx="9130367" cy="1169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59579" y="3538694"/>
            <a:ext cx="11329221" cy="3319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9" name="Rectangle 319"/>
          <p:cNvSpPr>
            <a:spLocks noChangeArrowheads="1"/>
          </p:cNvSpPr>
          <p:nvPr/>
        </p:nvSpPr>
        <p:spPr bwMode="auto">
          <a:xfrm>
            <a:off x="1676400" y="533401"/>
            <a:ext cx="2514600" cy="2066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20765" name="Group 285"/>
          <p:cNvGrpSpPr>
            <a:grpSpLocks/>
          </p:cNvGrpSpPr>
          <p:nvPr/>
        </p:nvGrpSpPr>
        <p:grpSpPr bwMode="auto">
          <a:xfrm>
            <a:off x="1703389" y="596901"/>
            <a:ext cx="2262187" cy="1552575"/>
            <a:chOff x="113" y="144"/>
            <a:chExt cx="1567" cy="1076"/>
          </a:xfrm>
        </p:grpSpPr>
        <p:sp>
          <p:nvSpPr>
            <p:cNvPr id="20558" name="Oval 78"/>
            <p:cNvSpPr>
              <a:spLocks noChangeArrowheads="1"/>
            </p:cNvSpPr>
            <p:nvPr/>
          </p:nvSpPr>
          <p:spPr bwMode="auto">
            <a:xfrm>
              <a:off x="273" y="306"/>
              <a:ext cx="683" cy="683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59" name="Oval 79"/>
            <p:cNvSpPr>
              <a:spLocks noChangeArrowheads="1"/>
            </p:cNvSpPr>
            <p:nvPr/>
          </p:nvSpPr>
          <p:spPr bwMode="auto">
            <a:xfrm>
              <a:off x="591" y="628"/>
              <a:ext cx="52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0" name="Oval 80"/>
            <p:cNvSpPr>
              <a:spLocks noChangeArrowheads="1"/>
            </p:cNvSpPr>
            <p:nvPr/>
          </p:nvSpPr>
          <p:spPr bwMode="auto">
            <a:xfrm>
              <a:off x="805" y="612"/>
              <a:ext cx="53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1" name="Oval 81"/>
            <p:cNvSpPr>
              <a:spLocks noChangeArrowheads="1"/>
            </p:cNvSpPr>
            <p:nvPr/>
          </p:nvSpPr>
          <p:spPr bwMode="auto">
            <a:xfrm>
              <a:off x="1130" y="771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2" name="Oval 82"/>
            <p:cNvSpPr>
              <a:spLocks noChangeArrowheads="1"/>
            </p:cNvSpPr>
            <p:nvPr/>
          </p:nvSpPr>
          <p:spPr bwMode="auto">
            <a:xfrm>
              <a:off x="1078" y="1167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5" name="Oval 85"/>
            <p:cNvSpPr>
              <a:spLocks noChangeArrowheads="1"/>
            </p:cNvSpPr>
            <p:nvPr/>
          </p:nvSpPr>
          <p:spPr bwMode="auto">
            <a:xfrm>
              <a:off x="817" y="752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6" name="Oval 86"/>
            <p:cNvSpPr>
              <a:spLocks noChangeArrowheads="1"/>
            </p:cNvSpPr>
            <p:nvPr/>
          </p:nvSpPr>
          <p:spPr bwMode="auto">
            <a:xfrm>
              <a:off x="906" y="719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7" name="Oval 87"/>
            <p:cNvSpPr>
              <a:spLocks noChangeArrowheads="1"/>
            </p:cNvSpPr>
            <p:nvPr/>
          </p:nvSpPr>
          <p:spPr bwMode="auto">
            <a:xfrm>
              <a:off x="113" y="144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8" name="Oval 88"/>
            <p:cNvSpPr>
              <a:spLocks noChangeArrowheads="1"/>
            </p:cNvSpPr>
            <p:nvPr/>
          </p:nvSpPr>
          <p:spPr bwMode="auto">
            <a:xfrm>
              <a:off x="1628" y="906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67" name="Group 287"/>
          <p:cNvGrpSpPr>
            <a:grpSpLocks/>
          </p:cNvGrpSpPr>
          <p:nvPr/>
        </p:nvGrpSpPr>
        <p:grpSpPr bwMode="auto">
          <a:xfrm>
            <a:off x="4267200" y="600076"/>
            <a:ext cx="2260600" cy="1552575"/>
            <a:chOff x="4000" y="160"/>
            <a:chExt cx="1567" cy="1076"/>
          </a:xfrm>
        </p:grpSpPr>
        <p:sp>
          <p:nvSpPr>
            <p:cNvPr id="20636" name="Line 156"/>
            <p:cNvSpPr>
              <a:spLocks noChangeShapeType="1"/>
            </p:cNvSpPr>
            <p:nvPr/>
          </p:nvSpPr>
          <p:spPr bwMode="auto">
            <a:xfrm flipV="1">
              <a:off x="4510" y="633"/>
              <a:ext cx="332" cy="36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7" name="Line 157"/>
            <p:cNvSpPr>
              <a:spLocks noChangeShapeType="1"/>
            </p:cNvSpPr>
            <p:nvPr/>
          </p:nvSpPr>
          <p:spPr bwMode="auto">
            <a:xfrm>
              <a:off x="4510" y="671"/>
              <a:ext cx="284" cy="164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8" name="Line 158"/>
            <p:cNvSpPr>
              <a:spLocks noChangeShapeType="1"/>
            </p:cNvSpPr>
            <p:nvPr/>
          </p:nvSpPr>
          <p:spPr bwMode="auto">
            <a:xfrm>
              <a:off x="4512" y="669"/>
              <a:ext cx="314" cy="90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9" name="Oval 159"/>
            <p:cNvSpPr>
              <a:spLocks noChangeArrowheads="1"/>
            </p:cNvSpPr>
            <p:nvPr/>
          </p:nvSpPr>
          <p:spPr bwMode="auto">
            <a:xfrm>
              <a:off x="4160" y="322"/>
              <a:ext cx="683" cy="683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0" name="Oval 160"/>
            <p:cNvSpPr>
              <a:spLocks noChangeArrowheads="1"/>
            </p:cNvSpPr>
            <p:nvPr/>
          </p:nvSpPr>
          <p:spPr bwMode="auto">
            <a:xfrm>
              <a:off x="4478" y="644"/>
              <a:ext cx="52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1" name="Oval 161"/>
            <p:cNvSpPr>
              <a:spLocks noChangeArrowheads="1"/>
            </p:cNvSpPr>
            <p:nvPr/>
          </p:nvSpPr>
          <p:spPr bwMode="auto">
            <a:xfrm>
              <a:off x="4692" y="628"/>
              <a:ext cx="53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2" name="Oval 162"/>
            <p:cNvSpPr>
              <a:spLocks noChangeArrowheads="1"/>
            </p:cNvSpPr>
            <p:nvPr/>
          </p:nvSpPr>
          <p:spPr bwMode="auto">
            <a:xfrm>
              <a:off x="5017" y="787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3" name="Oval 163"/>
            <p:cNvSpPr>
              <a:spLocks noChangeArrowheads="1"/>
            </p:cNvSpPr>
            <p:nvPr/>
          </p:nvSpPr>
          <p:spPr bwMode="auto">
            <a:xfrm>
              <a:off x="4965" y="1183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4" name="Oval 164"/>
            <p:cNvSpPr>
              <a:spLocks noChangeArrowheads="1"/>
            </p:cNvSpPr>
            <p:nvPr/>
          </p:nvSpPr>
          <p:spPr bwMode="auto">
            <a:xfrm>
              <a:off x="4704" y="768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5" name="Oval 165"/>
            <p:cNvSpPr>
              <a:spLocks noChangeArrowheads="1"/>
            </p:cNvSpPr>
            <p:nvPr/>
          </p:nvSpPr>
          <p:spPr bwMode="auto">
            <a:xfrm>
              <a:off x="4793" y="735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6" name="Oval 166"/>
            <p:cNvSpPr>
              <a:spLocks noChangeArrowheads="1"/>
            </p:cNvSpPr>
            <p:nvPr/>
          </p:nvSpPr>
          <p:spPr bwMode="auto">
            <a:xfrm>
              <a:off x="4000" y="160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7" name="Oval 167"/>
            <p:cNvSpPr>
              <a:spLocks noChangeArrowheads="1"/>
            </p:cNvSpPr>
            <p:nvPr/>
          </p:nvSpPr>
          <p:spPr bwMode="auto">
            <a:xfrm>
              <a:off x="5515" y="922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66" name="Group 286"/>
          <p:cNvGrpSpPr>
            <a:grpSpLocks/>
          </p:cNvGrpSpPr>
          <p:nvPr/>
        </p:nvGrpSpPr>
        <p:grpSpPr bwMode="auto">
          <a:xfrm>
            <a:off x="7110414" y="595314"/>
            <a:ext cx="2262187" cy="1552575"/>
            <a:chOff x="1968" y="119"/>
            <a:chExt cx="1567" cy="1076"/>
          </a:xfrm>
        </p:grpSpPr>
        <p:sp>
          <p:nvSpPr>
            <p:cNvPr id="20633" name="Line 153"/>
            <p:cNvSpPr>
              <a:spLocks noChangeShapeType="1"/>
            </p:cNvSpPr>
            <p:nvPr/>
          </p:nvSpPr>
          <p:spPr bwMode="auto">
            <a:xfrm flipV="1">
              <a:off x="2478" y="592"/>
              <a:ext cx="332" cy="36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4" name="Line 154"/>
            <p:cNvSpPr>
              <a:spLocks noChangeShapeType="1"/>
            </p:cNvSpPr>
            <p:nvPr/>
          </p:nvSpPr>
          <p:spPr bwMode="auto">
            <a:xfrm>
              <a:off x="2478" y="630"/>
              <a:ext cx="284" cy="164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5" name="Line 155"/>
            <p:cNvSpPr>
              <a:spLocks noChangeShapeType="1"/>
            </p:cNvSpPr>
            <p:nvPr/>
          </p:nvSpPr>
          <p:spPr bwMode="auto">
            <a:xfrm>
              <a:off x="2480" y="628"/>
              <a:ext cx="314" cy="90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4" name="Oval 144"/>
            <p:cNvSpPr>
              <a:spLocks noChangeArrowheads="1"/>
            </p:cNvSpPr>
            <p:nvPr/>
          </p:nvSpPr>
          <p:spPr bwMode="auto">
            <a:xfrm>
              <a:off x="2128" y="281"/>
              <a:ext cx="683" cy="683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5" name="Oval 145"/>
            <p:cNvSpPr>
              <a:spLocks noChangeArrowheads="1"/>
            </p:cNvSpPr>
            <p:nvPr/>
          </p:nvSpPr>
          <p:spPr bwMode="auto">
            <a:xfrm>
              <a:off x="2446" y="603"/>
              <a:ext cx="52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6" name="Oval 146"/>
            <p:cNvSpPr>
              <a:spLocks noChangeArrowheads="1"/>
            </p:cNvSpPr>
            <p:nvPr/>
          </p:nvSpPr>
          <p:spPr bwMode="auto">
            <a:xfrm>
              <a:off x="2660" y="587"/>
              <a:ext cx="53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7" name="Oval 147"/>
            <p:cNvSpPr>
              <a:spLocks noChangeArrowheads="1"/>
            </p:cNvSpPr>
            <p:nvPr/>
          </p:nvSpPr>
          <p:spPr bwMode="auto">
            <a:xfrm>
              <a:off x="2985" y="746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8" name="Oval 148"/>
            <p:cNvSpPr>
              <a:spLocks noChangeArrowheads="1"/>
            </p:cNvSpPr>
            <p:nvPr/>
          </p:nvSpPr>
          <p:spPr bwMode="auto">
            <a:xfrm>
              <a:off x="2933" y="1142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9" name="Oval 149"/>
            <p:cNvSpPr>
              <a:spLocks noChangeArrowheads="1"/>
            </p:cNvSpPr>
            <p:nvPr/>
          </p:nvSpPr>
          <p:spPr bwMode="auto">
            <a:xfrm>
              <a:off x="2672" y="727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0" name="Oval 150"/>
            <p:cNvSpPr>
              <a:spLocks noChangeArrowheads="1"/>
            </p:cNvSpPr>
            <p:nvPr/>
          </p:nvSpPr>
          <p:spPr bwMode="auto">
            <a:xfrm>
              <a:off x="2761" y="694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1" name="Oval 151"/>
            <p:cNvSpPr>
              <a:spLocks noChangeArrowheads="1"/>
            </p:cNvSpPr>
            <p:nvPr/>
          </p:nvSpPr>
          <p:spPr bwMode="auto">
            <a:xfrm>
              <a:off x="1968" y="119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2" name="Oval 152"/>
            <p:cNvSpPr>
              <a:spLocks noChangeArrowheads="1"/>
            </p:cNvSpPr>
            <p:nvPr/>
          </p:nvSpPr>
          <p:spPr bwMode="auto">
            <a:xfrm>
              <a:off x="3483" y="881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8" name="Line 168"/>
            <p:cNvSpPr>
              <a:spLocks noChangeShapeType="1"/>
            </p:cNvSpPr>
            <p:nvPr/>
          </p:nvSpPr>
          <p:spPr bwMode="auto">
            <a:xfrm flipV="1">
              <a:off x="2472" y="611"/>
              <a:ext cx="208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9" name="Line 169"/>
            <p:cNvSpPr>
              <a:spLocks noChangeShapeType="1"/>
            </p:cNvSpPr>
            <p:nvPr/>
          </p:nvSpPr>
          <p:spPr bwMode="auto">
            <a:xfrm>
              <a:off x="2685" y="611"/>
              <a:ext cx="11" cy="1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0" name="Line 170"/>
            <p:cNvSpPr>
              <a:spLocks noChangeShapeType="1"/>
            </p:cNvSpPr>
            <p:nvPr/>
          </p:nvSpPr>
          <p:spPr bwMode="auto">
            <a:xfrm flipV="1">
              <a:off x="2696" y="717"/>
              <a:ext cx="96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70" name="Group 290"/>
          <p:cNvGrpSpPr>
            <a:grpSpLocks/>
          </p:cNvGrpSpPr>
          <p:nvPr/>
        </p:nvGrpSpPr>
        <p:grpSpPr bwMode="auto">
          <a:xfrm>
            <a:off x="1981200" y="2674939"/>
            <a:ext cx="1962150" cy="1571625"/>
            <a:chOff x="342" y="1424"/>
            <a:chExt cx="1360" cy="1089"/>
          </a:xfrm>
        </p:grpSpPr>
        <p:sp>
          <p:nvSpPr>
            <p:cNvPr id="20694" name="Line 214"/>
            <p:cNvSpPr>
              <a:spLocks noChangeShapeType="1"/>
            </p:cNvSpPr>
            <p:nvPr/>
          </p:nvSpPr>
          <p:spPr bwMode="auto">
            <a:xfrm>
              <a:off x="641" y="1941"/>
              <a:ext cx="284" cy="164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5" name="Line 215"/>
            <p:cNvSpPr>
              <a:spLocks noChangeShapeType="1"/>
            </p:cNvSpPr>
            <p:nvPr/>
          </p:nvSpPr>
          <p:spPr bwMode="auto">
            <a:xfrm>
              <a:off x="643" y="1939"/>
              <a:ext cx="314" cy="90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1" name="Line 171"/>
            <p:cNvSpPr>
              <a:spLocks noChangeShapeType="1"/>
            </p:cNvSpPr>
            <p:nvPr/>
          </p:nvSpPr>
          <p:spPr bwMode="auto">
            <a:xfrm flipV="1">
              <a:off x="645" y="1910"/>
              <a:ext cx="332" cy="3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4" name="Oval 174"/>
            <p:cNvSpPr>
              <a:spLocks noChangeArrowheads="1"/>
            </p:cNvSpPr>
            <p:nvPr/>
          </p:nvSpPr>
          <p:spPr bwMode="auto">
            <a:xfrm>
              <a:off x="639" y="1718"/>
              <a:ext cx="420" cy="420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5" name="Oval 175"/>
            <p:cNvSpPr>
              <a:spLocks noChangeArrowheads="1"/>
            </p:cNvSpPr>
            <p:nvPr/>
          </p:nvSpPr>
          <p:spPr bwMode="auto">
            <a:xfrm>
              <a:off x="613" y="1921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6" name="Oval 176"/>
            <p:cNvSpPr>
              <a:spLocks noChangeArrowheads="1"/>
            </p:cNvSpPr>
            <p:nvPr/>
          </p:nvSpPr>
          <p:spPr bwMode="auto">
            <a:xfrm>
              <a:off x="827" y="1905"/>
              <a:ext cx="53" cy="53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7" name="Oval 177"/>
            <p:cNvSpPr>
              <a:spLocks noChangeArrowheads="1"/>
            </p:cNvSpPr>
            <p:nvPr/>
          </p:nvSpPr>
          <p:spPr bwMode="auto">
            <a:xfrm>
              <a:off x="1152" y="2064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8" name="Oval 178"/>
            <p:cNvSpPr>
              <a:spLocks noChangeArrowheads="1"/>
            </p:cNvSpPr>
            <p:nvPr/>
          </p:nvSpPr>
          <p:spPr bwMode="auto">
            <a:xfrm>
              <a:off x="1100" y="2460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9" name="Oval 179"/>
            <p:cNvSpPr>
              <a:spLocks noChangeArrowheads="1"/>
            </p:cNvSpPr>
            <p:nvPr/>
          </p:nvSpPr>
          <p:spPr bwMode="auto">
            <a:xfrm>
              <a:off x="839" y="2045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0" name="Oval 180"/>
            <p:cNvSpPr>
              <a:spLocks noChangeArrowheads="1"/>
            </p:cNvSpPr>
            <p:nvPr/>
          </p:nvSpPr>
          <p:spPr bwMode="auto">
            <a:xfrm>
              <a:off x="928" y="2012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1" name="Oval 181"/>
            <p:cNvSpPr>
              <a:spLocks noChangeArrowheads="1"/>
            </p:cNvSpPr>
            <p:nvPr/>
          </p:nvSpPr>
          <p:spPr bwMode="auto">
            <a:xfrm>
              <a:off x="342" y="1424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2" name="Oval 182"/>
            <p:cNvSpPr>
              <a:spLocks noChangeArrowheads="1"/>
            </p:cNvSpPr>
            <p:nvPr/>
          </p:nvSpPr>
          <p:spPr bwMode="auto">
            <a:xfrm>
              <a:off x="1650" y="2199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4" name="Line 184"/>
            <p:cNvSpPr>
              <a:spLocks noChangeShapeType="1"/>
            </p:cNvSpPr>
            <p:nvPr/>
          </p:nvSpPr>
          <p:spPr bwMode="auto">
            <a:xfrm>
              <a:off x="852" y="1929"/>
              <a:ext cx="11" cy="1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5" name="Line 185"/>
            <p:cNvSpPr>
              <a:spLocks noChangeShapeType="1"/>
            </p:cNvSpPr>
            <p:nvPr/>
          </p:nvSpPr>
          <p:spPr bwMode="auto">
            <a:xfrm flipV="1">
              <a:off x="863" y="2035"/>
              <a:ext cx="96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800" name="Group 320"/>
          <p:cNvGrpSpPr>
            <a:grpSpLocks/>
          </p:cNvGrpSpPr>
          <p:nvPr/>
        </p:nvGrpSpPr>
        <p:grpSpPr bwMode="auto">
          <a:xfrm>
            <a:off x="4581525" y="2674939"/>
            <a:ext cx="1962150" cy="1571625"/>
            <a:chOff x="1926" y="1685"/>
            <a:chExt cx="1236" cy="990"/>
          </a:xfrm>
        </p:grpSpPr>
        <p:sp>
          <p:nvSpPr>
            <p:cNvPr id="20777" name="Line 297"/>
            <p:cNvSpPr>
              <a:spLocks noChangeShapeType="1"/>
            </p:cNvSpPr>
            <p:nvPr/>
          </p:nvSpPr>
          <p:spPr bwMode="auto">
            <a:xfrm>
              <a:off x="2392" y="2146"/>
              <a:ext cx="301" cy="147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2" name="Line 202"/>
            <p:cNvSpPr>
              <a:spLocks noChangeShapeType="1"/>
            </p:cNvSpPr>
            <p:nvPr/>
          </p:nvSpPr>
          <p:spPr bwMode="auto">
            <a:xfrm>
              <a:off x="2382" y="2136"/>
              <a:ext cx="136" cy="142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0" name="Line 200"/>
            <p:cNvSpPr>
              <a:spLocks noChangeShapeType="1"/>
            </p:cNvSpPr>
            <p:nvPr/>
          </p:nvSpPr>
          <p:spPr bwMode="auto">
            <a:xfrm flipV="1">
              <a:off x="2201" y="2127"/>
              <a:ext cx="302" cy="33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1" name="Line 201"/>
            <p:cNvSpPr>
              <a:spLocks noChangeShapeType="1"/>
            </p:cNvSpPr>
            <p:nvPr/>
          </p:nvSpPr>
          <p:spPr bwMode="auto">
            <a:xfrm>
              <a:off x="2389" y="2147"/>
              <a:ext cx="15" cy="181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3" name="Oval 203"/>
            <p:cNvSpPr>
              <a:spLocks noChangeArrowheads="1"/>
            </p:cNvSpPr>
            <p:nvPr/>
          </p:nvSpPr>
          <p:spPr bwMode="auto">
            <a:xfrm>
              <a:off x="2196" y="1952"/>
              <a:ext cx="382" cy="382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4" name="Oval 204"/>
            <p:cNvSpPr>
              <a:spLocks noChangeArrowheads="1"/>
            </p:cNvSpPr>
            <p:nvPr/>
          </p:nvSpPr>
          <p:spPr bwMode="auto">
            <a:xfrm>
              <a:off x="2172" y="2137"/>
              <a:ext cx="48" cy="47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5" name="Oval 205"/>
            <p:cNvSpPr>
              <a:spLocks noChangeArrowheads="1"/>
            </p:cNvSpPr>
            <p:nvPr/>
          </p:nvSpPr>
          <p:spPr bwMode="auto">
            <a:xfrm>
              <a:off x="2367" y="2122"/>
              <a:ext cx="48" cy="48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6" name="Oval 206"/>
            <p:cNvSpPr>
              <a:spLocks noChangeArrowheads="1"/>
            </p:cNvSpPr>
            <p:nvPr/>
          </p:nvSpPr>
          <p:spPr bwMode="auto">
            <a:xfrm>
              <a:off x="2662" y="2267"/>
              <a:ext cx="48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7" name="Oval 207"/>
            <p:cNvSpPr>
              <a:spLocks noChangeArrowheads="1"/>
            </p:cNvSpPr>
            <p:nvPr/>
          </p:nvSpPr>
          <p:spPr bwMode="auto">
            <a:xfrm>
              <a:off x="2615" y="2627"/>
              <a:ext cx="47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8" name="Oval 208"/>
            <p:cNvSpPr>
              <a:spLocks noChangeArrowheads="1"/>
            </p:cNvSpPr>
            <p:nvPr/>
          </p:nvSpPr>
          <p:spPr bwMode="auto">
            <a:xfrm>
              <a:off x="2378" y="2250"/>
              <a:ext cx="48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9" name="Oval 209"/>
            <p:cNvSpPr>
              <a:spLocks noChangeArrowheads="1"/>
            </p:cNvSpPr>
            <p:nvPr/>
          </p:nvSpPr>
          <p:spPr bwMode="auto">
            <a:xfrm>
              <a:off x="2459" y="2220"/>
              <a:ext cx="47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0" name="Oval 210"/>
            <p:cNvSpPr>
              <a:spLocks noChangeArrowheads="1"/>
            </p:cNvSpPr>
            <p:nvPr/>
          </p:nvSpPr>
          <p:spPr bwMode="auto">
            <a:xfrm>
              <a:off x="1926" y="1685"/>
              <a:ext cx="917" cy="917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1" name="Oval 211"/>
            <p:cNvSpPr>
              <a:spLocks noChangeArrowheads="1"/>
            </p:cNvSpPr>
            <p:nvPr/>
          </p:nvSpPr>
          <p:spPr bwMode="auto">
            <a:xfrm>
              <a:off x="3115" y="2390"/>
              <a:ext cx="47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2" name="Line 212"/>
            <p:cNvSpPr>
              <a:spLocks noChangeShapeType="1"/>
            </p:cNvSpPr>
            <p:nvPr/>
          </p:nvSpPr>
          <p:spPr bwMode="auto">
            <a:xfrm>
              <a:off x="2390" y="2144"/>
              <a:ext cx="9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3" name="Line 213"/>
            <p:cNvSpPr>
              <a:spLocks noChangeShapeType="1"/>
            </p:cNvSpPr>
            <p:nvPr/>
          </p:nvSpPr>
          <p:spPr bwMode="auto">
            <a:xfrm flipV="1">
              <a:off x="2399" y="2240"/>
              <a:ext cx="88" cy="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801" name="Group 321"/>
          <p:cNvGrpSpPr>
            <a:grpSpLocks/>
          </p:cNvGrpSpPr>
          <p:nvPr/>
        </p:nvGrpSpPr>
        <p:grpSpPr bwMode="auto">
          <a:xfrm>
            <a:off x="7315200" y="2674939"/>
            <a:ext cx="1962150" cy="1571625"/>
            <a:chOff x="3648" y="1685"/>
            <a:chExt cx="1236" cy="990"/>
          </a:xfrm>
        </p:grpSpPr>
        <p:sp>
          <p:nvSpPr>
            <p:cNvPr id="20725" name="Line 245"/>
            <p:cNvSpPr>
              <a:spLocks noChangeShapeType="1"/>
            </p:cNvSpPr>
            <p:nvPr/>
          </p:nvSpPr>
          <p:spPr bwMode="auto">
            <a:xfrm>
              <a:off x="4109" y="2143"/>
              <a:ext cx="301" cy="147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6" name="Line 186"/>
            <p:cNvSpPr>
              <a:spLocks noChangeShapeType="1"/>
            </p:cNvSpPr>
            <p:nvPr/>
          </p:nvSpPr>
          <p:spPr bwMode="auto">
            <a:xfrm flipV="1">
              <a:off x="3923" y="2127"/>
              <a:ext cx="302" cy="33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7" name="Line 187"/>
            <p:cNvSpPr>
              <a:spLocks noChangeShapeType="1"/>
            </p:cNvSpPr>
            <p:nvPr/>
          </p:nvSpPr>
          <p:spPr bwMode="auto">
            <a:xfrm>
              <a:off x="4111" y="2147"/>
              <a:ext cx="15" cy="181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8" name="Line 188"/>
            <p:cNvSpPr>
              <a:spLocks noChangeShapeType="1"/>
            </p:cNvSpPr>
            <p:nvPr/>
          </p:nvSpPr>
          <p:spPr bwMode="auto">
            <a:xfrm>
              <a:off x="4104" y="2136"/>
              <a:ext cx="136" cy="142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9" name="Oval 189"/>
            <p:cNvSpPr>
              <a:spLocks noChangeArrowheads="1"/>
            </p:cNvSpPr>
            <p:nvPr/>
          </p:nvSpPr>
          <p:spPr bwMode="auto">
            <a:xfrm>
              <a:off x="3918" y="1952"/>
              <a:ext cx="382" cy="382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0" name="Oval 190"/>
            <p:cNvSpPr>
              <a:spLocks noChangeArrowheads="1"/>
            </p:cNvSpPr>
            <p:nvPr/>
          </p:nvSpPr>
          <p:spPr bwMode="auto">
            <a:xfrm>
              <a:off x="3894" y="2137"/>
              <a:ext cx="48" cy="47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1" name="Oval 191"/>
            <p:cNvSpPr>
              <a:spLocks noChangeArrowheads="1"/>
            </p:cNvSpPr>
            <p:nvPr/>
          </p:nvSpPr>
          <p:spPr bwMode="auto">
            <a:xfrm>
              <a:off x="4089" y="2122"/>
              <a:ext cx="48" cy="48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2" name="Oval 192"/>
            <p:cNvSpPr>
              <a:spLocks noChangeArrowheads="1"/>
            </p:cNvSpPr>
            <p:nvPr/>
          </p:nvSpPr>
          <p:spPr bwMode="auto">
            <a:xfrm>
              <a:off x="4384" y="2267"/>
              <a:ext cx="48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3" name="Oval 193"/>
            <p:cNvSpPr>
              <a:spLocks noChangeArrowheads="1"/>
            </p:cNvSpPr>
            <p:nvPr/>
          </p:nvSpPr>
          <p:spPr bwMode="auto">
            <a:xfrm>
              <a:off x="4337" y="2627"/>
              <a:ext cx="47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4" name="Oval 194"/>
            <p:cNvSpPr>
              <a:spLocks noChangeArrowheads="1"/>
            </p:cNvSpPr>
            <p:nvPr/>
          </p:nvSpPr>
          <p:spPr bwMode="auto">
            <a:xfrm>
              <a:off x="4100" y="2250"/>
              <a:ext cx="48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5" name="Oval 195"/>
            <p:cNvSpPr>
              <a:spLocks noChangeArrowheads="1"/>
            </p:cNvSpPr>
            <p:nvPr/>
          </p:nvSpPr>
          <p:spPr bwMode="auto">
            <a:xfrm>
              <a:off x="4181" y="2220"/>
              <a:ext cx="47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6" name="Oval 196"/>
            <p:cNvSpPr>
              <a:spLocks noChangeArrowheads="1"/>
            </p:cNvSpPr>
            <p:nvPr/>
          </p:nvSpPr>
          <p:spPr bwMode="auto">
            <a:xfrm>
              <a:off x="3648" y="1685"/>
              <a:ext cx="917" cy="917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7" name="Oval 197"/>
            <p:cNvSpPr>
              <a:spLocks noChangeArrowheads="1"/>
            </p:cNvSpPr>
            <p:nvPr/>
          </p:nvSpPr>
          <p:spPr bwMode="auto">
            <a:xfrm>
              <a:off x="4837" y="2390"/>
              <a:ext cx="47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8" name="Line 198"/>
            <p:cNvSpPr>
              <a:spLocks noChangeShapeType="1"/>
            </p:cNvSpPr>
            <p:nvPr/>
          </p:nvSpPr>
          <p:spPr bwMode="auto">
            <a:xfrm>
              <a:off x="4112" y="2144"/>
              <a:ext cx="9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9" name="Line 199"/>
            <p:cNvSpPr>
              <a:spLocks noChangeShapeType="1"/>
            </p:cNvSpPr>
            <p:nvPr/>
          </p:nvSpPr>
          <p:spPr bwMode="auto">
            <a:xfrm flipV="1">
              <a:off x="4121" y="2240"/>
              <a:ext cx="88" cy="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4" name="Line 244"/>
            <p:cNvSpPr>
              <a:spLocks noChangeShapeType="1"/>
            </p:cNvSpPr>
            <p:nvPr/>
          </p:nvSpPr>
          <p:spPr bwMode="auto">
            <a:xfrm>
              <a:off x="4205" y="2240"/>
              <a:ext cx="206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71" name="Group 291"/>
          <p:cNvGrpSpPr>
            <a:grpSpLocks/>
          </p:cNvGrpSpPr>
          <p:nvPr/>
        </p:nvGrpSpPr>
        <p:grpSpPr bwMode="auto">
          <a:xfrm>
            <a:off x="2020888" y="5086351"/>
            <a:ext cx="1943100" cy="1457325"/>
            <a:chOff x="313" y="2946"/>
            <a:chExt cx="1345" cy="1009"/>
          </a:xfrm>
        </p:grpSpPr>
        <p:sp>
          <p:nvSpPr>
            <p:cNvPr id="20726" name="Line 246"/>
            <p:cNvSpPr>
              <a:spLocks noChangeShapeType="1"/>
            </p:cNvSpPr>
            <p:nvPr/>
          </p:nvSpPr>
          <p:spPr bwMode="auto">
            <a:xfrm>
              <a:off x="809" y="3308"/>
              <a:ext cx="331" cy="162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0" name="Line 230"/>
            <p:cNvSpPr>
              <a:spLocks noChangeShapeType="1"/>
            </p:cNvSpPr>
            <p:nvPr/>
          </p:nvSpPr>
          <p:spPr bwMode="auto">
            <a:xfrm flipV="1">
              <a:off x="601" y="3290"/>
              <a:ext cx="332" cy="3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1" name="Line 231"/>
            <p:cNvSpPr>
              <a:spLocks noChangeShapeType="1"/>
            </p:cNvSpPr>
            <p:nvPr/>
          </p:nvSpPr>
          <p:spPr bwMode="auto">
            <a:xfrm>
              <a:off x="807" y="3312"/>
              <a:ext cx="17" cy="199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2" name="Line 232"/>
            <p:cNvSpPr>
              <a:spLocks noChangeShapeType="1"/>
            </p:cNvSpPr>
            <p:nvPr/>
          </p:nvSpPr>
          <p:spPr bwMode="auto">
            <a:xfrm>
              <a:off x="800" y="3300"/>
              <a:ext cx="149" cy="156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3" name="Oval 233"/>
            <p:cNvSpPr>
              <a:spLocks noChangeArrowheads="1"/>
            </p:cNvSpPr>
            <p:nvPr/>
          </p:nvSpPr>
          <p:spPr bwMode="auto">
            <a:xfrm>
              <a:off x="554" y="3185"/>
              <a:ext cx="532" cy="532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4" name="Oval 234"/>
            <p:cNvSpPr>
              <a:spLocks noChangeArrowheads="1"/>
            </p:cNvSpPr>
            <p:nvPr/>
          </p:nvSpPr>
          <p:spPr bwMode="auto">
            <a:xfrm>
              <a:off x="569" y="3301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5" name="Oval 235"/>
            <p:cNvSpPr>
              <a:spLocks noChangeArrowheads="1"/>
            </p:cNvSpPr>
            <p:nvPr/>
          </p:nvSpPr>
          <p:spPr bwMode="auto">
            <a:xfrm>
              <a:off x="783" y="3285"/>
              <a:ext cx="53" cy="53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6" name="Oval 236"/>
            <p:cNvSpPr>
              <a:spLocks noChangeArrowheads="1"/>
            </p:cNvSpPr>
            <p:nvPr/>
          </p:nvSpPr>
          <p:spPr bwMode="auto">
            <a:xfrm>
              <a:off x="1108" y="3444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7" name="Oval 237"/>
            <p:cNvSpPr>
              <a:spLocks noChangeArrowheads="1"/>
            </p:cNvSpPr>
            <p:nvPr/>
          </p:nvSpPr>
          <p:spPr bwMode="auto">
            <a:xfrm>
              <a:off x="1056" y="3840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8" name="Oval 238"/>
            <p:cNvSpPr>
              <a:spLocks noChangeArrowheads="1"/>
            </p:cNvSpPr>
            <p:nvPr/>
          </p:nvSpPr>
          <p:spPr bwMode="auto">
            <a:xfrm>
              <a:off x="795" y="3425"/>
              <a:ext cx="53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9" name="Oval 239"/>
            <p:cNvSpPr>
              <a:spLocks noChangeArrowheads="1"/>
            </p:cNvSpPr>
            <p:nvPr/>
          </p:nvSpPr>
          <p:spPr bwMode="auto">
            <a:xfrm>
              <a:off x="884" y="3392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0" name="Oval 240"/>
            <p:cNvSpPr>
              <a:spLocks noChangeArrowheads="1"/>
            </p:cNvSpPr>
            <p:nvPr/>
          </p:nvSpPr>
          <p:spPr bwMode="auto">
            <a:xfrm>
              <a:off x="313" y="2946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1" name="Oval 241"/>
            <p:cNvSpPr>
              <a:spLocks noChangeArrowheads="1"/>
            </p:cNvSpPr>
            <p:nvPr/>
          </p:nvSpPr>
          <p:spPr bwMode="auto">
            <a:xfrm>
              <a:off x="1606" y="3579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3" name="Line 243"/>
            <p:cNvSpPr>
              <a:spLocks noChangeShapeType="1"/>
            </p:cNvSpPr>
            <p:nvPr/>
          </p:nvSpPr>
          <p:spPr bwMode="auto">
            <a:xfrm flipV="1">
              <a:off x="819" y="3415"/>
              <a:ext cx="96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7" name="Line 247"/>
            <p:cNvSpPr>
              <a:spLocks noChangeShapeType="1"/>
            </p:cNvSpPr>
            <p:nvPr/>
          </p:nvSpPr>
          <p:spPr bwMode="auto">
            <a:xfrm>
              <a:off x="915" y="3415"/>
              <a:ext cx="226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72" name="Group 292"/>
          <p:cNvGrpSpPr>
            <a:grpSpLocks/>
          </p:cNvGrpSpPr>
          <p:nvPr/>
        </p:nvGrpSpPr>
        <p:grpSpPr bwMode="auto">
          <a:xfrm>
            <a:off x="4610100" y="5073651"/>
            <a:ext cx="1943100" cy="1457325"/>
            <a:chOff x="1875" y="2967"/>
            <a:chExt cx="1345" cy="1009"/>
          </a:xfrm>
        </p:grpSpPr>
        <p:sp>
          <p:nvSpPr>
            <p:cNvPr id="20744" name="Line 264"/>
            <p:cNvSpPr>
              <a:spLocks noChangeShapeType="1"/>
            </p:cNvSpPr>
            <p:nvPr/>
          </p:nvSpPr>
          <p:spPr bwMode="auto">
            <a:xfrm>
              <a:off x="2389" y="3472"/>
              <a:ext cx="251" cy="405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9" name="Line 249"/>
            <p:cNvSpPr>
              <a:spLocks noChangeShapeType="1"/>
            </p:cNvSpPr>
            <p:nvPr/>
          </p:nvSpPr>
          <p:spPr bwMode="auto">
            <a:xfrm rot="-1486290">
              <a:off x="2395" y="3400"/>
              <a:ext cx="281" cy="153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0" name="Line 250"/>
            <p:cNvSpPr>
              <a:spLocks noChangeShapeType="1"/>
            </p:cNvSpPr>
            <p:nvPr/>
          </p:nvSpPr>
          <p:spPr bwMode="auto">
            <a:xfrm flipV="1">
              <a:off x="2163" y="3311"/>
              <a:ext cx="332" cy="3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1" name="Line 251"/>
            <p:cNvSpPr>
              <a:spLocks noChangeShapeType="1"/>
            </p:cNvSpPr>
            <p:nvPr/>
          </p:nvSpPr>
          <p:spPr bwMode="auto">
            <a:xfrm>
              <a:off x="2369" y="3333"/>
              <a:ext cx="17" cy="199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2" name="Line 252"/>
            <p:cNvSpPr>
              <a:spLocks noChangeShapeType="1"/>
            </p:cNvSpPr>
            <p:nvPr/>
          </p:nvSpPr>
          <p:spPr bwMode="auto">
            <a:xfrm>
              <a:off x="2362" y="3321"/>
              <a:ext cx="149" cy="156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3" name="Oval 253"/>
            <p:cNvSpPr>
              <a:spLocks noChangeArrowheads="1"/>
            </p:cNvSpPr>
            <p:nvPr/>
          </p:nvSpPr>
          <p:spPr bwMode="auto">
            <a:xfrm>
              <a:off x="2116" y="3206"/>
              <a:ext cx="532" cy="532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4" name="Oval 254"/>
            <p:cNvSpPr>
              <a:spLocks noChangeArrowheads="1"/>
            </p:cNvSpPr>
            <p:nvPr/>
          </p:nvSpPr>
          <p:spPr bwMode="auto">
            <a:xfrm>
              <a:off x="2131" y="3322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5" name="Oval 255"/>
            <p:cNvSpPr>
              <a:spLocks noChangeArrowheads="1"/>
            </p:cNvSpPr>
            <p:nvPr/>
          </p:nvSpPr>
          <p:spPr bwMode="auto">
            <a:xfrm>
              <a:off x="2345" y="3306"/>
              <a:ext cx="53" cy="53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6" name="Oval 256"/>
            <p:cNvSpPr>
              <a:spLocks noChangeArrowheads="1"/>
            </p:cNvSpPr>
            <p:nvPr/>
          </p:nvSpPr>
          <p:spPr bwMode="auto">
            <a:xfrm>
              <a:off x="2670" y="3465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7" name="Oval 257"/>
            <p:cNvSpPr>
              <a:spLocks noChangeArrowheads="1"/>
            </p:cNvSpPr>
            <p:nvPr/>
          </p:nvSpPr>
          <p:spPr bwMode="auto">
            <a:xfrm>
              <a:off x="2618" y="3861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8" name="Oval 258"/>
            <p:cNvSpPr>
              <a:spLocks noChangeArrowheads="1"/>
            </p:cNvSpPr>
            <p:nvPr/>
          </p:nvSpPr>
          <p:spPr bwMode="auto">
            <a:xfrm>
              <a:off x="2357" y="3446"/>
              <a:ext cx="53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9" name="Oval 259"/>
            <p:cNvSpPr>
              <a:spLocks noChangeArrowheads="1"/>
            </p:cNvSpPr>
            <p:nvPr/>
          </p:nvSpPr>
          <p:spPr bwMode="auto">
            <a:xfrm>
              <a:off x="2446" y="3413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0" name="Oval 260"/>
            <p:cNvSpPr>
              <a:spLocks noChangeArrowheads="1"/>
            </p:cNvSpPr>
            <p:nvPr/>
          </p:nvSpPr>
          <p:spPr bwMode="auto">
            <a:xfrm>
              <a:off x="1875" y="2967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1" name="Oval 261"/>
            <p:cNvSpPr>
              <a:spLocks noChangeArrowheads="1"/>
            </p:cNvSpPr>
            <p:nvPr/>
          </p:nvSpPr>
          <p:spPr bwMode="auto">
            <a:xfrm>
              <a:off x="3168" y="3600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2" name="Line 262"/>
            <p:cNvSpPr>
              <a:spLocks noChangeShapeType="1"/>
            </p:cNvSpPr>
            <p:nvPr/>
          </p:nvSpPr>
          <p:spPr bwMode="auto">
            <a:xfrm flipV="1">
              <a:off x="2381" y="3436"/>
              <a:ext cx="96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3" name="Line 263"/>
            <p:cNvSpPr>
              <a:spLocks noChangeShapeType="1"/>
            </p:cNvSpPr>
            <p:nvPr/>
          </p:nvSpPr>
          <p:spPr bwMode="auto">
            <a:xfrm>
              <a:off x="2477" y="3436"/>
              <a:ext cx="226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73" name="Group 293"/>
          <p:cNvGrpSpPr>
            <a:grpSpLocks/>
          </p:cNvGrpSpPr>
          <p:nvPr/>
        </p:nvGrpSpPr>
        <p:grpSpPr bwMode="auto">
          <a:xfrm>
            <a:off x="7391400" y="5095876"/>
            <a:ext cx="1943100" cy="1457325"/>
            <a:chOff x="3747" y="3015"/>
            <a:chExt cx="1345" cy="1009"/>
          </a:xfrm>
        </p:grpSpPr>
        <p:sp>
          <p:nvSpPr>
            <p:cNvPr id="20745" name="Line 265"/>
            <p:cNvSpPr>
              <a:spLocks noChangeShapeType="1"/>
            </p:cNvSpPr>
            <p:nvPr/>
          </p:nvSpPr>
          <p:spPr bwMode="auto">
            <a:xfrm>
              <a:off x="4261" y="3520"/>
              <a:ext cx="251" cy="405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6" name="Line 266"/>
            <p:cNvSpPr>
              <a:spLocks noChangeShapeType="1"/>
            </p:cNvSpPr>
            <p:nvPr/>
          </p:nvSpPr>
          <p:spPr bwMode="auto">
            <a:xfrm rot="-1486290">
              <a:off x="4267" y="3448"/>
              <a:ext cx="281" cy="153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7" name="Line 267"/>
            <p:cNvSpPr>
              <a:spLocks noChangeShapeType="1"/>
            </p:cNvSpPr>
            <p:nvPr/>
          </p:nvSpPr>
          <p:spPr bwMode="auto">
            <a:xfrm flipV="1">
              <a:off x="4035" y="3359"/>
              <a:ext cx="332" cy="3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8" name="Line 268"/>
            <p:cNvSpPr>
              <a:spLocks noChangeShapeType="1"/>
            </p:cNvSpPr>
            <p:nvPr/>
          </p:nvSpPr>
          <p:spPr bwMode="auto">
            <a:xfrm>
              <a:off x="4241" y="3381"/>
              <a:ext cx="17" cy="199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9" name="Line 269"/>
            <p:cNvSpPr>
              <a:spLocks noChangeShapeType="1"/>
            </p:cNvSpPr>
            <p:nvPr/>
          </p:nvSpPr>
          <p:spPr bwMode="auto">
            <a:xfrm>
              <a:off x="4234" y="3369"/>
              <a:ext cx="149" cy="156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0" name="Oval 270"/>
            <p:cNvSpPr>
              <a:spLocks noChangeArrowheads="1"/>
            </p:cNvSpPr>
            <p:nvPr/>
          </p:nvSpPr>
          <p:spPr bwMode="auto">
            <a:xfrm>
              <a:off x="3988" y="3254"/>
              <a:ext cx="532" cy="532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1" name="Oval 271"/>
            <p:cNvSpPr>
              <a:spLocks noChangeArrowheads="1"/>
            </p:cNvSpPr>
            <p:nvPr/>
          </p:nvSpPr>
          <p:spPr bwMode="auto">
            <a:xfrm>
              <a:off x="4003" y="3370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2" name="Oval 272"/>
            <p:cNvSpPr>
              <a:spLocks noChangeArrowheads="1"/>
            </p:cNvSpPr>
            <p:nvPr/>
          </p:nvSpPr>
          <p:spPr bwMode="auto">
            <a:xfrm>
              <a:off x="4217" y="3354"/>
              <a:ext cx="53" cy="53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3" name="Oval 273"/>
            <p:cNvSpPr>
              <a:spLocks noChangeArrowheads="1"/>
            </p:cNvSpPr>
            <p:nvPr/>
          </p:nvSpPr>
          <p:spPr bwMode="auto">
            <a:xfrm>
              <a:off x="4542" y="3513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4" name="Oval 274"/>
            <p:cNvSpPr>
              <a:spLocks noChangeArrowheads="1"/>
            </p:cNvSpPr>
            <p:nvPr/>
          </p:nvSpPr>
          <p:spPr bwMode="auto">
            <a:xfrm>
              <a:off x="4490" y="3909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5" name="Oval 275"/>
            <p:cNvSpPr>
              <a:spLocks noChangeArrowheads="1"/>
            </p:cNvSpPr>
            <p:nvPr/>
          </p:nvSpPr>
          <p:spPr bwMode="auto">
            <a:xfrm>
              <a:off x="4229" y="3494"/>
              <a:ext cx="53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6" name="Oval 276"/>
            <p:cNvSpPr>
              <a:spLocks noChangeArrowheads="1"/>
            </p:cNvSpPr>
            <p:nvPr/>
          </p:nvSpPr>
          <p:spPr bwMode="auto">
            <a:xfrm>
              <a:off x="4318" y="3461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7" name="Oval 277"/>
            <p:cNvSpPr>
              <a:spLocks noChangeArrowheads="1"/>
            </p:cNvSpPr>
            <p:nvPr/>
          </p:nvSpPr>
          <p:spPr bwMode="auto">
            <a:xfrm>
              <a:off x="3747" y="3015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8" name="Oval 278"/>
            <p:cNvSpPr>
              <a:spLocks noChangeArrowheads="1"/>
            </p:cNvSpPr>
            <p:nvPr/>
          </p:nvSpPr>
          <p:spPr bwMode="auto">
            <a:xfrm>
              <a:off x="5040" y="3648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9" name="Line 279"/>
            <p:cNvSpPr>
              <a:spLocks noChangeShapeType="1"/>
            </p:cNvSpPr>
            <p:nvPr/>
          </p:nvSpPr>
          <p:spPr bwMode="auto">
            <a:xfrm flipV="1">
              <a:off x="4253" y="3484"/>
              <a:ext cx="96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60" name="Line 280"/>
            <p:cNvSpPr>
              <a:spLocks noChangeShapeType="1"/>
            </p:cNvSpPr>
            <p:nvPr/>
          </p:nvSpPr>
          <p:spPr bwMode="auto">
            <a:xfrm>
              <a:off x="4349" y="3484"/>
              <a:ext cx="226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61" name="Line 281"/>
            <p:cNvSpPr>
              <a:spLocks noChangeShapeType="1"/>
            </p:cNvSpPr>
            <p:nvPr/>
          </p:nvSpPr>
          <p:spPr bwMode="auto">
            <a:xfrm flipH="1">
              <a:off x="4520" y="3536"/>
              <a:ext cx="55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809" name="Group 329"/>
          <p:cNvGrpSpPr>
            <a:grpSpLocks/>
          </p:cNvGrpSpPr>
          <p:nvPr/>
        </p:nvGrpSpPr>
        <p:grpSpPr bwMode="auto">
          <a:xfrm>
            <a:off x="2209800" y="981075"/>
            <a:ext cx="7239000" cy="1295400"/>
            <a:chOff x="432" y="618"/>
            <a:chExt cx="4560" cy="816"/>
          </a:xfrm>
        </p:grpSpPr>
        <p:sp>
          <p:nvSpPr>
            <p:cNvPr id="20778" name="Line 298"/>
            <p:cNvSpPr>
              <a:spLocks noChangeShapeType="1"/>
            </p:cNvSpPr>
            <p:nvPr/>
          </p:nvSpPr>
          <p:spPr bwMode="auto">
            <a:xfrm>
              <a:off x="432" y="618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79" name="Line 299"/>
            <p:cNvSpPr>
              <a:spLocks noChangeShapeType="1"/>
            </p:cNvSpPr>
            <p:nvPr/>
          </p:nvSpPr>
          <p:spPr bwMode="auto">
            <a:xfrm>
              <a:off x="432" y="1434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0" name="Line 300"/>
            <p:cNvSpPr>
              <a:spLocks noChangeShapeType="1"/>
            </p:cNvSpPr>
            <p:nvPr/>
          </p:nvSpPr>
          <p:spPr bwMode="auto">
            <a:xfrm>
              <a:off x="2064" y="618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1" name="Line 301"/>
            <p:cNvSpPr>
              <a:spLocks noChangeShapeType="1"/>
            </p:cNvSpPr>
            <p:nvPr/>
          </p:nvSpPr>
          <p:spPr bwMode="auto">
            <a:xfrm>
              <a:off x="2064" y="1434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2" name="Line 302"/>
            <p:cNvSpPr>
              <a:spLocks noChangeShapeType="1"/>
            </p:cNvSpPr>
            <p:nvPr/>
          </p:nvSpPr>
          <p:spPr bwMode="auto">
            <a:xfrm>
              <a:off x="3840" y="618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3" name="Line 303"/>
            <p:cNvSpPr>
              <a:spLocks noChangeShapeType="1"/>
            </p:cNvSpPr>
            <p:nvPr/>
          </p:nvSpPr>
          <p:spPr bwMode="auto">
            <a:xfrm>
              <a:off x="3840" y="1434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85" name="Group 305"/>
          <p:cNvGrpSpPr>
            <a:grpSpLocks/>
          </p:cNvGrpSpPr>
          <p:nvPr/>
        </p:nvGrpSpPr>
        <p:grpSpPr bwMode="auto">
          <a:xfrm>
            <a:off x="2209800" y="3114675"/>
            <a:ext cx="7239000" cy="1295400"/>
            <a:chOff x="432" y="480"/>
            <a:chExt cx="4560" cy="816"/>
          </a:xfrm>
        </p:grpSpPr>
        <p:sp>
          <p:nvSpPr>
            <p:cNvPr id="20786" name="Line 306"/>
            <p:cNvSpPr>
              <a:spLocks noChangeShapeType="1"/>
            </p:cNvSpPr>
            <p:nvPr/>
          </p:nvSpPr>
          <p:spPr bwMode="auto">
            <a:xfrm>
              <a:off x="432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7" name="Line 307"/>
            <p:cNvSpPr>
              <a:spLocks noChangeShapeType="1"/>
            </p:cNvSpPr>
            <p:nvPr/>
          </p:nvSpPr>
          <p:spPr bwMode="auto">
            <a:xfrm>
              <a:off x="432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8" name="Line 308"/>
            <p:cNvSpPr>
              <a:spLocks noChangeShapeType="1"/>
            </p:cNvSpPr>
            <p:nvPr/>
          </p:nvSpPr>
          <p:spPr bwMode="auto">
            <a:xfrm>
              <a:off x="2064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9" name="Line 309"/>
            <p:cNvSpPr>
              <a:spLocks noChangeShapeType="1"/>
            </p:cNvSpPr>
            <p:nvPr/>
          </p:nvSpPr>
          <p:spPr bwMode="auto">
            <a:xfrm>
              <a:off x="2064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0" name="Line 310"/>
            <p:cNvSpPr>
              <a:spLocks noChangeShapeType="1"/>
            </p:cNvSpPr>
            <p:nvPr/>
          </p:nvSpPr>
          <p:spPr bwMode="auto">
            <a:xfrm>
              <a:off x="3840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1" name="Line 311"/>
            <p:cNvSpPr>
              <a:spLocks noChangeShapeType="1"/>
            </p:cNvSpPr>
            <p:nvPr/>
          </p:nvSpPr>
          <p:spPr bwMode="auto">
            <a:xfrm>
              <a:off x="3840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92" name="Group 312"/>
          <p:cNvGrpSpPr>
            <a:grpSpLocks/>
          </p:cNvGrpSpPr>
          <p:nvPr/>
        </p:nvGrpSpPr>
        <p:grpSpPr bwMode="auto">
          <a:xfrm>
            <a:off x="2209800" y="5248275"/>
            <a:ext cx="7239000" cy="1295400"/>
            <a:chOff x="432" y="480"/>
            <a:chExt cx="4560" cy="816"/>
          </a:xfrm>
        </p:grpSpPr>
        <p:sp>
          <p:nvSpPr>
            <p:cNvPr id="20793" name="Line 313"/>
            <p:cNvSpPr>
              <a:spLocks noChangeShapeType="1"/>
            </p:cNvSpPr>
            <p:nvPr/>
          </p:nvSpPr>
          <p:spPr bwMode="auto">
            <a:xfrm>
              <a:off x="432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4" name="Line 314"/>
            <p:cNvSpPr>
              <a:spLocks noChangeShapeType="1"/>
            </p:cNvSpPr>
            <p:nvPr/>
          </p:nvSpPr>
          <p:spPr bwMode="auto">
            <a:xfrm>
              <a:off x="432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5" name="Line 315"/>
            <p:cNvSpPr>
              <a:spLocks noChangeShapeType="1"/>
            </p:cNvSpPr>
            <p:nvPr/>
          </p:nvSpPr>
          <p:spPr bwMode="auto">
            <a:xfrm>
              <a:off x="2064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6" name="Line 316"/>
            <p:cNvSpPr>
              <a:spLocks noChangeShapeType="1"/>
            </p:cNvSpPr>
            <p:nvPr/>
          </p:nvSpPr>
          <p:spPr bwMode="auto">
            <a:xfrm>
              <a:off x="2064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7" name="Line 317"/>
            <p:cNvSpPr>
              <a:spLocks noChangeShapeType="1"/>
            </p:cNvSpPr>
            <p:nvPr/>
          </p:nvSpPr>
          <p:spPr bwMode="auto">
            <a:xfrm>
              <a:off x="3840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8" name="Line 318"/>
            <p:cNvSpPr>
              <a:spLocks noChangeShapeType="1"/>
            </p:cNvSpPr>
            <p:nvPr/>
          </p:nvSpPr>
          <p:spPr bwMode="auto">
            <a:xfrm>
              <a:off x="3840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802" name="Text Box 322"/>
          <p:cNvSpPr txBox="1">
            <a:spLocks noChangeArrowheads="1"/>
          </p:cNvSpPr>
          <p:nvPr/>
        </p:nvSpPr>
        <p:spPr bwMode="auto">
          <a:xfrm>
            <a:off x="1893236" y="98426"/>
            <a:ext cx="23476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200"/>
              <a:t>Get Neighbors, Calc Core Distance,</a:t>
            </a:r>
          </a:p>
          <a:p>
            <a:pPr algn="ctr"/>
            <a:r>
              <a:rPr lang="en-US" sz="1200"/>
              <a:t>Save Current Object</a:t>
            </a:r>
          </a:p>
        </p:txBody>
      </p:sp>
      <p:sp>
        <p:nvSpPr>
          <p:cNvPr id="20803" name="Text Box 323"/>
          <p:cNvSpPr txBox="1">
            <a:spLocks noChangeArrowheads="1"/>
          </p:cNvSpPr>
          <p:nvPr/>
        </p:nvSpPr>
        <p:spPr bwMode="auto">
          <a:xfrm>
            <a:off x="4648200" y="76201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200"/>
              <a:t>Calc/Update Reachability Distances</a:t>
            </a:r>
          </a:p>
        </p:txBody>
      </p:sp>
      <p:sp>
        <p:nvSpPr>
          <p:cNvPr id="20804" name="Text Box 324"/>
          <p:cNvSpPr txBox="1">
            <a:spLocks noChangeArrowheads="1"/>
          </p:cNvSpPr>
          <p:nvPr/>
        </p:nvSpPr>
        <p:spPr bwMode="auto">
          <a:xfrm>
            <a:off x="7620000" y="76200"/>
            <a:ext cx="2362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200"/>
              <a:t>Update Processing Order</a:t>
            </a:r>
          </a:p>
        </p:txBody>
      </p:sp>
      <p:sp>
        <p:nvSpPr>
          <p:cNvPr id="20806" name="Text Box 326"/>
          <p:cNvSpPr txBox="1">
            <a:spLocks noChangeArrowheads="1"/>
          </p:cNvSpPr>
          <p:nvPr/>
        </p:nvSpPr>
        <p:spPr bwMode="auto">
          <a:xfrm>
            <a:off x="2362200" y="2297114"/>
            <a:ext cx="17091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=&gt; pt1 </a:t>
            </a:r>
            <a:r>
              <a:rPr lang="en-US" sz="1400" i="1">
                <a:sym typeface="Symbol" panose="05050102010706020507" pitchFamily="18" charset="2"/>
              </a:rPr>
              <a:t>’</a:t>
            </a:r>
            <a:r>
              <a:rPr lang="en-US" sz="1400"/>
              <a:t> :10 rd:NULL</a:t>
            </a:r>
          </a:p>
        </p:txBody>
      </p:sp>
      <p:sp>
        <p:nvSpPr>
          <p:cNvPr id="20807" name="Text Box 327"/>
          <p:cNvSpPr txBox="1">
            <a:spLocks noChangeArrowheads="1"/>
          </p:cNvSpPr>
          <p:nvPr/>
        </p:nvSpPr>
        <p:spPr bwMode="auto">
          <a:xfrm>
            <a:off x="2362200" y="4419601"/>
            <a:ext cx="10046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=&gt; pt2 5 10</a:t>
            </a:r>
          </a:p>
        </p:txBody>
      </p:sp>
      <p:sp>
        <p:nvSpPr>
          <p:cNvPr id="20808" name="Text Box 328"/>
          <p:cNvSpPr txBox="1">
            <a:spLocks noChangeArrowheads="1"/>
          </p:cNvSpPr>
          <p:nvPr/>
        </p:nvSpPr>
        <p:spPr bwMode="auto">
          <a:xfrm>
            <a:off x="2362201" y="6553201"/>
            <a:ext cx="9132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=&gt; pt3 7 5</a:t>
            </a:r>
          </a:p>
        </p:txBody>
      </p:sp>
      <p:sp>
        <p:nvSpPr>
          <p:cNvPr id="20810" name="Text Box 330"/>
          <p:cNvSpPr txBox="1">
            <a:spLocks noChangeArrowheads="1"/>
          </p:cNvSpPr>
          <p:nvPr/>
        </p:nvSpPr>
        <p:spPr bwMode="auto">
          <a:xfrm>
            <a:off x="9874250" y="5562600"/>
            <a:ext cx="3433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0811" name="Text Box 331"/>
          <p:cNvSpPr txBox="1">
            <a:spLocks noChangeArrowheads="1"/>
          </p:cNvSpPr>
          <p:nvPr/>
        </p:nvSpPr>
        <p:spPr bwMode="auto">
          <a:xfrm>
            <a:off x="7904163" y="2286001"/>
            <a:ext cx="3080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sym typeface="Symbol" panose="05050102010706020507" pitchFamily="18" charset="2"/>
              </a:rPr>
              <a:t>’</a:t>
            </a:r>
          </a:p>
        </p:txBody>
      </p:sp>
      <p:sp>
        <p:nvSpPr>
          <p:cNvPr id="20812" name="Rectangle 332"/>
          <p:cNvSpPr>
            <a:spLocks noChangeArrowheads="1"/>
          </p:cNvSpPr>
          <p:nvPr/>
        </p:nvSpPr>
        <p:spPr bwMode="auto">
          <a:xfrm>
            <a:off x="8534400" y="1676400"/>
            <a:ext cx="2619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sym typeface="Symbol" panose="05050102010706020507" pitchFamily="18" charset="2"/>
              </a:rPr>
              <a:t></a:t>
            </a:r>
          </a:p>
        </p:txBody>
      </p:sp>
      <p:sp>
        <p:nvSpPr>
          <p:cNvPr id="20813" name="Text Box 333"/>
          <p:cNvSpPr txBox="1">
            <a:spLocks noChangeArrowheads="1"/>
          </p:cNvSpPr>
          <p:nvPr/>
        </p:nvSpPr>
        <p:spPr bwMode="auto">
          <a:xfrm>
            <a:off x="2667000" y="762001"/>
            <a:ext cx="2730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sym typeface="Symbol" panose="05050102010706020507" pitchFamily="18" charset="2"/>
              </a:rPr>
              <a:t>’</a:t>
            </a:r>
          </a:p>
        </p:txBody>
      </p:sp>
      <p:sp>
        <p:nvSpPr>
          <p:cNvPr id="20814" name="Rectangle 334"/>
          <p:cNvSpPr>
            <a:spLocks noChangeArrowheads="1"/>
          </p:cNvSpPr>
          <p:nvPr/>
        </p:nvSpPr>
        <p:spPr bwMode="auto">
          <a:xfrm>
            <a:off x="2895600" y="655639"/>
            <a:ext cx="24077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sym typeface="Symbol" panose="05050102010706020507" pitchFamily="18" charset="2"/>
              </a:rPr>
              <a:t></a:t>
            </a:r>
          </a:p>
        </p:txBody>
      </p:sp>
    </p:spTree>
    <p:extLst>
      <p:ext uri="{BB962C8B-B14F-4D97-AF65-F5344CB8AC3E}">
        <p14:creationId xmlns:p14="http://schemas.microsoft.com/office/powerpoint/2010/main" val="2154042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87" name="Group 83"/>
          <p:cNvGrpSpPr>
            <a:grpSpLocks/>
          </p:cNvGrpSpPr>
          <p:nvPr/>
        </p:nvGrpSpPr>
        <p:grpSpPr bwMode="auto">
          <a:xfrm>
            <a:off x="4850040" y="3004912"/>
            <a:ext cx="2108200" cy="1577976"/>
            <a:chOff x="2150" y="676"/>
            <a:chExt cx="1328" cy="994"/>
          </a:xfrm>
        </p:grpSpPr>
        <p:sp>
          <p:nvSpPr>
            <p:cNvPr id="21526" name="Line 22"/>
            <p:cNvSpPr>
              <a:spLocks noChangeShapeType="1"/>
            </p:cNvSpPr>
            <p:nvPr/>
          </p:nvSpPr>
          <p:spPr bwMode="auto">
            <a:xfrm rot="4562206">
              <a:off x="3010" y="1196"/>
              <a:ext cx="490" cy="128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27" name="Line 23"/>
            <p:cNvSpPr>
              <a:spLocks noChangeShapeType="1"/>
            </p:cNvSpPr>
            <p:nvPr/>
          </p:nvSpPr>
          <p:spPr bwMode="auto">
            <a:xfrm rot="4669099">
              <a:off x="2632" y="1072"/>
              <a:ext cx="250" cy="5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28" name="Line 24"/>
            <p:cNvSpPr>
              <a:spLocks noChangeShapeType="1"/>
            </p:cNvSpPr>
            <p:nvPr/>
          </p:nvSpPr>
          <p:spPr bwMode="auto">
            <a:xfrm rot="21131620" flipH="1">
              <a:off x="2669" y="1277"/>
              <a:ext cx="53" cy="393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29" name="Line 25"/>
            <p:cNvSpPr>
              <a:spLocks noChangeShapeType="1"/>
            </p:cNvSpPr>
            <p:nvPr/>
          </p:nvSpPr>
          <p:spPr bwMode="auto">
            <a:xfrm rot="16591902" flipV="1">
              <a:off x="2258" y="920"/>
              <a:ext cx="332" cy="3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0" name="Line 26"/>
            <p:cNvSpPr>
              <a:spLocks noChangeShapeType="1"/>
            </p:cNvSpPr>
            <p:nvPr/>
          </p:nvSpPr>
          <p:spPr bwMode="auto">
            <a:xfrm rot="342602">
              <a:off x="2434" y="992"/>
              <a:ext cx="17" cy="199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1" name="Line 27"/>
            <p:cNvSpPr>
              <a:spLocks noChangeShapeType="1"/>
            </p:cNvSpPr>
            <p:nvPr/>
          </p:nvSpPr>
          <p:spPr bwMode="auto">
            <a:xfrm rot="2538009">
              <a:off x="2459" y="968"/>
              <a:ext cx="149" cy="15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2" name="Oval 28"/>
            <p:cNvSpPr>
              <a:spLocks noChangeArrowheads="1"/>
            </p:cNvSpPr>
            <p:nvPr/>
          </p:nvSpPr>
          <p:spPr bwMode="auto">
            <a:xfrm>
              <a:off x="2226" y="931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3" name="Oval 29"/>
            <p:cNvSpPr>
              <a:spLocks noChangeArrowheads="1"/>
            </p:cNvSpPr>
            <p:nvPr/>
          </p:nvSpPr>
          <p:spPr bwMode="auto">
            <a:xfrm>
              <a:off x="2440" y="915"/>
              <a:ext cx="53" cy="53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4" name="Oval 30"/>
            <p:cNvSpPr>
              <a:spLocks noChangeArrowheads="1"/>
            </p:cNvSpPr>
            <p:nvPr/>
          </p:nvSpPr>
          <p:spPr bwMode="auto">
            <a:xfrm>
              <a:off x="2765" y="1074"/>
              <a:ext cx="53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5" name="Oval 31"/>
            <p:cNvSpPr>
              <a:spLocks noChangeArrowheads="1"/>
            </p:cNvSpPr>
            <p:nvPr/>
          </p:nvSpPr>
          <p:spPr bwMode="auto">
            <a:xfrm>
              <a:off x="2713" y="1470"/>
              <a:ext cx="52" cy="53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6" name="Oval 32"/>
            <p:cNvSpPr>
              <a:spLocks noChangeArrowheads="1"/>
            </p:cNvSpPr>
            <p:nvPr/>
          </p:nvSpPr>
          <p:spPr bwMode="auto">
            <a:xfrm>
              <a:off x="2452" y="1055"/>
              <a:ext cx="53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7" name="Oval 33"/>
            <p:cNvSpPr>
              <a:spLocks noChangeArrowheads="1"/>
            </p:cNvSpPr>
            <p:nvPr/>
          </p:nvSpPr>
          <p:spPr bwMode="auto">
            <a:xfrm>
              <a:off x="2541" y="1022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8" name="Oval 34"/>
            <p:cNvSpPr>
              <a:spLocks noChangeArrowheads="1"/>
            </p:cNvSpPr>
            <p:nvPr/>
          </p:nvSpPr>
          <p:spPr bwMode="auto">
            <a:xfrm>
              <a:off x="3263" y="1209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9" name="Text Box 35"/>
            <p:cNvSpPr txBox="1">
              <a:spLocks noChangeArrowheads="1"/>
            </p:cNvSpPr>
            <p:nvPr/>
          </p:nvSpPr>
          <p:spPr bwMode="auto">
            <a:xfrm>
              <a:off x="2150" y="679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21540" name="Text Box 36"/>
            <p:cNvSpPr txBox="1">
              <a:spLocks noChangeArrowheads="1"/>
            </p:cNvSpPr>
            <p:nvPr/>
          </p:nvSpPr>
          <p:spPr bwMode="auto">
            <a:xfrm>
              <a:off x="2459" y="676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541" name="Text Box 37"/>
            <p:cNvSpPr txBox="1">
              <a:spLocks noChangeArrowheads="1"/>
            </p:cNvSpPr>
            <p:nvPr/>
          </p:nvSpPr>
          <p:spPr bwMode="auto">
            <a:xfrm>
              <a:off x="2416" y="998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3</a:t>
              </a:r>
            </a:p>
          </p:txBody>
        </p:sp>
        <p:sp>
          <p:nvSpPr>
            <p:cNvPr id="21542" name="Text Box 38"/>
            <p:cNvSpPr txBox="1">
              <a:spLocks noChangeArrowheads="1"/>
            </p:cNvSpPr>
            <p:nvPr/>
          </p:nvSpPr>
          <p:spPr bwMode="auto">
            <a:xfrm>
              <a:off x="2581" y="901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21543" name="Text Box 39"/>
            <p:cNvSpPr txBox="1">
              <a:spLocks noChangeArrowheads="1"/>
            </p:cNvSpPr>
            <p:nvPr/>
          </p:nvSpPr>
          <p:spPr bwMode="auto">
            <a:xfrm>
              <a:off x="2784" y="960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5</a:t>
              </a:r>
            </a:p>
          </p:txBody>
        </p:sp>
        <p:sp>
          <p:nvSpPr>
            <p:cNvPr id="21545" name="Text Box 41"/>
            <p:cNvSpPr txBox="1">
              <a:spLocks noChangeArrowheads="1"/>
            </p:cNvSpPr>
            <p:nvPr/>
          </p:nvSpPr>
          <p:spPr bwMode="auto">
            <a:xfrm>
              <a:off x="2704" y="134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6</a:t>
              </a:r>
            </a:p>
          </p:txBody>
        </p:sp>
        <p:sp>
          <p:nvSpPr>
            <p:cNvPr id="21546" name="Text Box 42"/>
            <p:cNvSpPr txBox="1">
              <a:spLocks noChangeArrowheads="1"/>
            </p:cNvSpPr>
            <p:nvPr/>
          </p:nvSpPr>
          <p:spPr bwMode="auto">
            <a:xfrm>
              <a:off x="3264" y="110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7</a:t>
              </a:r>
            </a:p>
          </p:txBody>
        </p:sp>
        <p:sp>
          <p:nvSpPr>
            <p:cNvPr id="21570" name="Line 66"/>
            <p:cNvSpPr>
              <a:spLocks noChangeShapeType="1"/>
            </p:cNvSpPr>
            <p:nvPr/>
          </p:nvSpPr>
          <p:spPr bwMode="auto">
            <a:xfrm>
              <a:off x="2176" y="768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71" name="Line 67"/>
            <p:cNvSpPr>
              <a:spLocks noChangeShapeType="1"/>
            </p:cNvSpPr>
            <p:nvPr/>
          </p:nvSpPr>
          <p:spPr bwMode="auto">
            <a:xfrm>
              <a:off x="2176" y="1584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</p:grpSp>
      <p:sp>
        <p:nvSpPr>
          <p:cNvPr id="21572" name="Rectangle 68"/>
          <p:cNvSpPr>
            <a:spLocks noChangeArrowheads="1"/>
          </p:cNvSpPr>
          <p:nvPr/>
        </p:nvSpPr>
        <p:spPr bwMode="auto">
          <a:xfrm>
            <a:off x="1652815" y="319316"/>
            <a:ext cx="6477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sz="2400" u="sng" dirty="0"/>
              <a:t>Reachability Plots</a:t>
            </a:r>
          </a:p>
        </p:txBody>
      </p:sp>
      <p:grpSp>
        <p:nvGrpSpPr>
          <p:cNvPr id="21577" name="Group 73"/>
          <p:cNvGrpSpPr>
            <a:grpSpLocks/>
          </p:cNvGrpSpPr>
          <p:nvPr/>
        </p:nvGrpSpPr>
        <p:grpSpPr bwMode="auto">
          <a:xfrm>
            <a:off x="8066315" y="3363685"/>
            <a:ext cx="1219200" cy="1066800"/>
            <a:chOff x="1200" y="2592"/>
            <a:chExt cx="768" cy="672"/>
          </a:xfrm>
        </p:grpSpPr>
        <p:sp>
          <p:nvSpPr>
            <p:cNvPr id="21547" name="Line 43"/>
            <p:cNvSpPr>
              <a:spLocks noChangeShapeType="1"/>
            </p:cNvSpPr>
            <p:nvPr/>
          </p:nvSpPr>
          <p:spPr bwMode="auto">
            <a:xfrm rot="4562206">
              <a:off x="1473" y="2917"/>
              <a:ext cx="485" cy="121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48" name="Line 44"/>
            <p:cNvSpPr>
              <a:spLocks noChangeShapeType="1"/>
            </p:cNvSpPr>
            <p:nvPr/>
          </p:nvSpPr>
          <p:spPr bwMode="auto">
            <a:xfrm rot="4669099">
              <a:off x="1473" y="3078"/>
              <a:ext cx="250" cy="5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49" name="Line 45"/>
            <p:cNvSpPr>
              <a:spLocks noChangeShapeType="1"/>
            </p:cNvSpPr>
            <p:nvPr/>
          </p:nvSpPr>
          <p:spPr bwMode="auto">
            <a:xfrm rot="21131620" flipH="1">
              <a:off x="1632" y="2840"/>
              <a:ext cx="53" cy="393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50" name="Line 46"/>
            <p:cNvSpPr>
              <a:spLocks noChangeShapeType="1"/>
            </p:cNvSpPr>
            <p:nvPr/>
          </p:nvSpPr>
          <p:spPr bwMode="auto">
            <a:xfrm rot="16591902" flipV="1">
              <a:off x="1244" y="3050"/>
              <a:ext cx="332" cy="3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51" name="Line 47"/>
            <p:cNvSpPr>
              <a:spLocks noChangeShapeType="1"/>
            </p:cNvSpPr>
            <p:nvPr/>
          </p:nvSpPr>
          <p:spPr bwMode="auto">
            <a:xfrm rot="342602">
              <a:off x="1459" y="3034"/>
              <a:ext cx="19" cy="199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52" name="Line 48"/>
            <p:cNvSpPr>
              <a:spLocks noChangeShapeType="1"/>
            </p:cNvSpPr>
            <p:nvPr/>
          </p:nvSpPr>
          <p:spPr bwMode="auto">
            <a:xfrm rot="2538009">
              <a:off x="1456" y="3044"/>
              <a:ext cx="148" cy="161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67" name="Line 63"/>
            <p:cNvSpPr>
              <a:spLocks noChangeShapeType="1"/>
            </p:cNvSpPr>
            <p:nvPr/>
          </p:nvSpPr>
          <p:spPr bwMode="auto">
            <a:xfrm rot="4562206">
              <a:off x="1044" y="2835"/>
              <a:ext cx="622" cy="153"/>
            </a:xfrm>
            <a:prstGeom prst="line">
              <a:avLst/>
            </a:prstGeom>
            <a:noFill/>
            <a:ln w="63500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75" name="Line 71"/>
            <p:cNvSpPr>
              <a:spLocks noChangeShapeType="1"/>
            </p:cNvSpPr>
            <p:nvPr/>
          </p:nvSpPr>
          <p:spPr bwMode="auto">
            <a:xfrm>
              <a:off x="1200" y="259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76" name="Line 72"/>
            <p:cNvSpPr>
              <a:spLocks noChangeShapeType="1"/>
            </p:cNvSpPr>
            <p:nvPr/>
          </p:nvSpPr>
          <p:spPr bwMode="auto">
            <a:xfrm>
              <a:off x="1200" y="326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</p:grpSp>
      <p:grpSp>
        <p:nvGrpSpPr>
          <p:cNvPr id="21588" name="Group 84"/>
          <p:cNvGrpSpPr>
            <a:grpSpLocks/>
          </p:cNvGrpSpPr>
          <p:nvPr/>
        </p:nvGrpSpPr>
        <p:grpSpPr bwMode="auto">
          <a:xfrm>
            <a:off x="1916340" y="2985862"/>
            <a:ext cx="2222500" cy="1522414"/>
            <a:chOff x="302" y="674"/>
            <a:chExt cx="1400" cy="959"/>
          </a:xfrm>
        </p:grpSpPr>
        <p:grpSp>
          <p:nvGrpSpPr>
            <p:cNvPr id="21573" name="Group 69"/>
            <p:cNvGrpSpPr>
              <a:grpSpLocks/>
            </p:cNvGrpSpPr>
            <p:nvPr/>
          </p:nvGrpSpPr>
          <p:grpSpPr bwMode="auto">
            <a:xfrm>
              <a:off x="384" y="768"/>
              <a:ext cx="1153" cy="816"/>
              <a:chOff x="2160" y="1008"/>
              <a:chExt cx="1153" cy="816"/>
            </a:xfrm>
          </p:grpSpPr>
          <p:sp>
            <p:nvSpPr>
              <p:cNvPr id="21525" name="Line 21"/>
              <p:cNvSpPr>
                <a:spLocks noChangeShapeType="1"/>
              </p:cNvSpPr>
              <p:nvPr/>
            </p:nvSpPr>
            <p:spPr bwMode="auto">
              <a:xfrm>
                <a:off x="2798" y="1344"/>
                <a:ext cx="490" cy="128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24" name="Line 20"/>
              <p:cNvSpPr>
                <a:spLocks noChangeShapeType="1"/>
              </p:cNvSpPr>
              <p:nvPr/>
            </p:nvSpPr>
            <p:spPr bwMode="auto">
              <a:xfrm>
                <a:off x="2564" y="1296"/>
                <a:ext cx="250" cy="56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06" name="Line 2"/>
              <p:cNvSpPr>
                <a:spLocks noChangeShapeType="1"/>
              </p:cNvSpPr>
              <p:nvPr/>
            </p:nvSpPr>
            <p:spPr bwMode="auto">
              <a:xfrm flipH="1">
                <a:off x="2733" y="1333"/>
                <a:ext cx="53" cy="393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08" name="Line 4"/>
              <p:cNvSpPr>
                <a:spLocks noChangeShapeType="1"/>
              </p:cNvSpPr>
              <p:nvPr/>
            </p:nvSpPr>
            <p:spPr bwMode="auto">
              <a:xfrm flipV="1">
                <a:off x="2256" y="1160"/>
                <a:ext cx="332" cy="36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09" name="Line 5"/>
              <p:cNvSpPr>
                <a:spLocks noChangeShapeType="1"/>
              </p:cNvSpPr>
              <p:nvPr/>
            </p:nvSpPr>
            <p:spPr bwMode="auto">
              <a:xfrm>
                <a:off x="2462" y="1182"/>
                <a:ext cx="17" cy="199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0" name="Line 6"/>
              <p:cNvSpPr>
                <a:spLocks noChangeShapeType="1"/>
              </p:cNvSpPr>
              <p:nvPr/>
            </p:nvSpPr>
            <p:spPr bwMode="auto">
              <a:xfrm>
                <a:off x="2455" y="1170"/>
                <a:ext cx="149" cy="156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2" name="Oval 8"/>
              <p:cNvSpPr>
                <a:spLocks noChangeArrowheads="1"/>
              </p:cNvSpPr>
              <p:nvPr/>
            </p:nvSpPr>
            <p:spPr bwMode="auto">
              <a:xfrm>
                <a:off x="2224" y="1171"/>
                <a:ext cx="52" cy="52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3" name="Oval 9"/>
              <p:cNvSpPr>
                <a:spLocks noChangeArrowheads="1"/>
              </p:cNvSpPr>
              <p:nvPr/>
            </p:nvSpPr>
            <p:spPr bwMode="auto">
              <a:xfrm>
                <a:off x="2438" y="1155"/>
                <a:ext cx="53" cy="53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4" name="Oval 10"/>
              <p:cNvSpPr>
                <a:spLocks noChangeArrowheads="1"/>
              </p:cNvSpPr>
              <p:nvPr/>
            </p:nvSpPr>
            <p:spPr bwMode="auto">
              <a:xfrm>
                <a:off x="2763" y="1314"/>
                <a:ext cx="53" cy="52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5" name="Oval 11"/>
              <p:cNvSpPr>
                <a:spLocks noChangeArrowheads="1"/>
              </p:cNvSpPr>
              <p:nvPr/>
            </p:nvSpPr>
            <p:spPr bwMode="auto">
              <a:xfrm>
                <a:off x="2711" y="1710"/>
                <a:ext cx="52" cy="53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6" name="Oval 12"/>
              <p:cNvSpPr>
                <a:spLocks noChangeArrowheads="1"/>
              </p:cNvSpPr>
              <p:nvPr/>
            </p:nvSpPr>
            <p:spPr bwMode="auto">
              <a:xfrm>
                <a:off x="2450" y="1295"/>
                <a:ext cx="53" cy="52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7" name="Oval 13"/>
              <p:cNvSpPr>
                <a:spLocks noChangeArrowheads="1"/>
              </p:cNvSpPr>
              <p:nvPr/>
            </p:nvSpPr>
            <p:spPr bwMode="auto">
              <a:xfrm>
                <a:off x="2539" y="1262"/>
                <a:ext cx="52" cy="52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9" name="Oval 15"/>
              <p:cNvSpPr>
                <a:spLocks noChangeArrowheads="1"/>
              </p:cNvSpPr>
              <p:nvPr/>
            </p:nvSpPr>
            <p:spPr bwMode="auto">
              <a:xfrm>
                <a:off x="3261" y="1449"/>
                <a:ext cx="52" cy="52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68" name="Line 64"/>
              <p:cNvSpPr>
                <a:spLocks noChangeShapeType="1"/>
              </p:cNvSpPr>
              <p:nvPr/>
            </p:nvSpPr>
            <p:spPr bwMode="auto">
              <a:xfrm>
                <a:off x="2160" y="1008"/>
                <a:ext cx="0" cy="812"/>
              </a:xfrm>
              <a:prstGeom prst="line">
                <a:avLst/>
              </a:prstGeom>
              <a:noFill/>
              <a:ln w="63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69" name="Line 65"/>
              <p:cNvSpPr>
                <a:spLocks noChangeShapeType="1"/>
              </p:cNvSpPr>
              <p:nvPr/>
            </p:nvSpPr>
            <p:spPr bwMode="auto">
              <a:xfrm>
                <a:off x="2160" y="1824"/>
                <a:ext cx="1152" cy="0"/>
              </a:xfrm>
              <a:prstGeom prst="line">
                <a:avLst/>
              </a:prstGeom>
              <a:noFill/>
              <a:ln w="63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</p:grpSp>
        <p:sp>
          <p:nvSpPr>
            <p:cNvPr id="21579" name="Text Box 75"/>
            <p:cNvSpPr txBox="1">
              <a:spLocks noChangeArrowheads="1"/>
            </p:cNvSpPr>
            <p:nvPr/>
          </p:nvSpPr>
          <p:spPr bwMode="auto">
            <a:xfrm>
              <a:off x="302" y="749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21580" name="Text Box 76"/>
            <p:cNvSpPr txBox="1">
              <a:spLocks noChangeArrowheads="1"/>
            </p:cNvSpPr>
            <p:nvPr/>
          </p:nvSpPr>
          <p:spPr bwMode="auto">
            <a:xfrm>
              <a:off x="528" y="67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581" name="Text Box 77"/>
            <p:cNvSpPr txBox="1">
              <a:spLocks noChangeArrowheads="1"/>
            </p:cNvSpPr>
            <p:nvPr/>
          </p:nvSpPr>
          <p:spPr bwMode="auto">
            <a:xfrm>
              <a:off x="640" y="996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3</a:t>
              </a:r>
            </a:p>
          </p:txBody>
        </p:sp>
        <p:sp>
          <p:nvSpPr>
            <p:cNvPr id="21582" name="Text Box 78"/>
            <p:cNvSpPr txBox="1">
              <a:spLocks noChangeArrowheads="1"/>
            </p:cNvSpPr>
            <p:nvPr/>
          </p:nvSpPr>
          <p:spPr bwMode="auto">
            <a:xfrm>
              <a:off x="768" y="900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4</a:t>
              </a:r>
            </a:p>
          </p:txBody>
        </p:sp>
        <p:sp>
          <p:nvSpPr>
            <p:cNvPr id="21583" name="Text Box 79"/>
            <p:cNvSpPr txBox="1">
              <a:spLocks noChangeArrowheads="1"/>
            </p:cNvSpPr>
            <p:nvPr/>
          </p:nvSpPr>
          <p:spPr bwMode="auto">
            <a:xfrm>
              <a:off x="1008" y="958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5</a:t>
              </a:r>
            </a:p>
          </p:txBody>
        </p:sp>
        <p:sp>
          <p:nvSpPr>
            <p:cNvPr id="21584" name="Text Box 80"/>
            <p:cNvSpPr txBox="1">
              <a:spLocks noChangeArrowheads="1"/>
            </p:cNvSpPr>
            <p:nvPr/>
          </p:nvSpPr>
          <p:spPr bwMode="auto">
            <a:xfrm>
              <a:off x="928" y="1342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6</a:t>
              </a:r>
            </a:p>
          </p:txBody>
        </p:sp>
        <p:sp>
          <p:nvSpPr>
            <p:cNvPr id="21585" name="Text Box 81"/>
            <p:cNvSpPr txBox="1">
              <a:spLocks noChangeArrowheads="1"/>
            </p:cNvSpPr>
            <p:nvPr/>
          </p:nvSpPr>
          <p:spPr bwMode="auto">
            <a:xfrm>
              <a:off x="1488" y="1102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7</a:t>
              </a:r>
            </a:p>
          </p:txBody>
        </p:sp>
      </p:grpSp>
      <p:sp>
        <p:nvSpPr>
          <p:cNvPr id="21586" name="Text Box 82"/>
          <p:cNvSpPr txBox="1">
            <a:spLocks noChangeArrowheads="1"/>
          </p:cNvSpPr>
          <p:nvPr/>
        </p:nvSpPr>
        <p:spPr bwMode="auto">
          <a:xfrm>
            <a:off x="1802041" y="2144486"/>
            <a:ext cx="83978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/>
              <a:t>A </a:t>
            </a:r>
            <a:r>
              <a:rPr lang="en-US" sz="1600" b="1"/>
              <a:t>reachability plot</a:t>
            </a:r>
            <a:r>
              <a:rPr lang="en-US" sz="1600"/>
              <a:t> is a bar chart that shows each object’s reachability distance in the order the object was processed.  These plots clearly show the cluster structure of the data.</a:t>
            </a:r>
          </a:p>
        </p:txBody>
      </p:sp>
      <p:sp>
        <p:nvSpPr>
          <p:cNvPr id="21589" name="Rectangle 85"/>
          <p:cNvSpPr>
            <a:spLocks noChangeArrowheads="1"/>
          </p:cNvSpPr>
          <p:nvPr/>
        </p:nvSpPr>
        <p:spPr bwMode="auto">
          <a:xfrm>
            <a:off x="7208245" y="2964229"/>
            <a:ext cx="77938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000" i="1" dirty="0">
                <a:sym typeface="Symbol" panose="05050102010706020507" pitchFamily="18" charset="2"/>
              </a:rPr>
              <a:t> &gt;</a:t>
            </a:r>
          </a:p>
        </p:txBody>
      </p:sp>
      <p:sp>
        <p:nvSpPr>
          <p:cNvPr id="21590" name="Rectangle 86"/>
          <p:cNvSpPr>
            <a:spLocks noChangeArrowheads="1"/>
          </p:cNvSpPr>
          <p:nvPr/>
        </p:nvSpPr>
        <p:spPr bwMode="auto">
          <a:xfrm>
            <a:off x="9133115" y="4354286"/>
            <a:ext cx="4122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i="1">
                <a:sym typeface="Symbol" panose="05050102010706020507" pitchFamily="18" charset="2"/>
              </a:rPr>
              <a:t> n</a:t>
            </a:r>
          </a:p>
        </p:txBody>
      </p:sp>
      <p:sp>
        <p:nvSpPr>
          <p:cNvPr id="21591" name="AutoShape 87"/>
          <p:cNvSpPr>
            <a:spLocks noChangeArrowheads="1"/>
          </p:cNvSpPr>
          <p:nvPr/>
        </p:nvSpPr>
        <p:spPr bwMode="auto">
          <a:xfrm>
            <a:off x="4180115" y="3516085"/>
            <a:ext cx="381000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6E6E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800"/>
          </a:p>
        </p:txBody>
      </p:sp>
      <p:sp>
        <p:nvSpPr>
          <p:cNvPr id="21592" name="AutoShape 88"/>
          <p:cNvSpPr>
            <a:spLocks noChangeArrowheads="1"/>
          </p:cNvSpPr>
          <p:nvPr/>
        </p:nvSpPr>
        <p:spPr bwMode="auto">
          <a:xfrm>
            <a:off x="7075715" y="3516085"/>
            <a:ext cx="381000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6E6E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800"/>
          </a:p>
        </p:txBody>
      </p:sp>
      <p:sp>
        <p:nvSpPr>
          <p:cNvPr id="21613" name="Line 109"/>
          <p:cNvSpPr>
            <a:spLocks noChangeShapeType="1"/>
          </p:cNvSpPr>
          <p:nvPr/>
        </p:nvSpPr>
        <p:spPr bwMode="auto">
          <a:xfrm>
            <a:off x="1817915" y="4811485"/>
            <a:ext cx="838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651518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Line 2"/>
          <p:cNvSpPr>
            <a:spLocks noChangeShapeType="1"/>
          </p:cNvSpPr>
          <p:nvPr/>
        </p:nvSpPr>
        <p:spPr bwMode="auto">
          <a:xfrm>
            <a:off x="3657600" y="2439988"/>
            <a:ext cx="0" cy="3198812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Line 3"/>
          <p:cNvSpPr>
            <a:spLocks noChangeShapeType="1"/>
          </p:cNvSpPr>
          <p:nvPr/>
        </p:nvSpPr>
        <p:spPr bwMode="auto">
          <a:xfrm>
            <a:off x="3735388" y="5562600"/>
            <a:ext cx="6094412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2" name="Freeform 4"/>
          <p:cNvSpPr>
            <a:spLocks/>
          </p:cNvSpPr>
          <p:nvPr/>
        </p:nvSpPr>
        <p:spPr bwMode="auto">
          <a:xfrm>
            <a:off x="3581400" y="2466976"/>
            <a:ext cx="6280150" cy="3248025"/>
          </a:xfrm>
          <a:custGeom>
            <a:avLst/>
            <a:gdLst>
              <a:gd name="T0" fmla="*/ 87 w 3956"/>
              <a:gd name="T1" fmla="*/ 119 h 2046"/>
              <a:gd name="T2" fmla="*/ 150 w 3956"/>
              <a:gd name="T3" fmla="*/ 308 h 2046"/>
              <a:gd name="T4" fmla="*/ 268 w 3956"/>
              <a:gd name="T5" fmla="*/ 529 h 2046"/>
              <a:gd name="T6" fmla="*/ 324 w 3956"/>
              <a:gd name="T7" fmla="*/ 726 h 2046"/>
              <a:gd name="T8" fmla="*/ 395 w 3956"/>
              <a:gd name="T9" fmla="*/ 924 h 2046"/>
              <a:gd name="T10" fmla="*/ 418 w 3956"/>
              <a:gd name="T11" fmla="*/ 1129 h 2046"/>
              <a:gd name="T12" fmla="*/ 442 w 3956"/>
              <a:gd name="T13" fmla="*/ 1326 h 2046"/>
              <a:gd name="T14" fmla="*/ 663 w 3956"/>
              <a:gd name="T15" fmla="*/ 1460 h 2046"/>
              <a:gd name="T16" fmla="*/ 923 w 3956"/>
              <a:gd name="T17" fmla="*/ 1524 h 2046"/>
              <a:gd name="T18" fmla="*/ 1113 w 3956"/>
              <a:gd name="T19" fmla="*/ 1389 h 2046"/>
              <a:gd name="T20" fmla="*/ 1263 w 3956"/>
              <a:gd name="T21" fmla="*/ 1200 h 2046"/>
              <a:gd name="T22" fmla="*/ 1334 w 3956"/>
              <a:gd name="T23" fmla="*/ 1018 h 2046"/>
              <a:gd name="T24" fmla="*/ 1492 w 3956"/>
              <a:gd name="T25" fmla="*/ 1082 h 2046"/>
              <a:gd name="T26" fmla="*/ 1705 w 3956"/>
              <a:gd name="T27" fmla="*/ 1003 h 2046"/>
              <a:gd name="T28" fmla="*/ 1760 w 3956"/>
              <a:gd name="T29" fmla="*/ 1161 h 2046"/>
              <a:gd name="T30" fmla="*/ 1760 w 3956"/>
              <a:gd name="T31" fmla="*/ 1350 h 2046"/>
              <a:gd name="T32" fmla="*/ 1910 w 3956"/>
              <a:gd name="T33" fmla="*/ 1539 h 2046"/>
              <a:gd name="T34" fmla="*/ 2131 w 3956"/>
              <a:gd name="T35" fmla="*/ 1555 h 2046"/>
              <a:gd name="T36" fmla="*/ 2313 w 3956"/>
              <a:gd name="T37" fmla="*/ 1405 h 2046"/>
              <a:gd name="T38" fmla="*/ 2423 w 3956"/>
              <a:gd name="T39" fmla="*/ 1176 h 2046"/>
              <a:gd name="T40" fmla="*/ 2542 w 3956"/>
              <a:gd name="T41" fmla="*/ 979 h 2046"/>
              <a:gd name="T42" fmla="*/ 2605 w 3956"/>
              <a:gd name="T43" fmla="*/ 1145 h 2046"/>
              <a:gd name="T44" fmla="*/ 2676 w 3956"/>
              <a:gd name="T45" fmla="*/ 1366 h 2046"/>
              <a:gd name="T46" fmla="*/ 2905 w 3956"/>
              <a:gd name="T47" fmla="*/ 1547 h 2046"/>
              <a:gd name="T48" fmla="*/ 3134 w 3956"/>
              <a:gd name="T49" fmla="*/ 1555 h 2046"/>
              <a:gd name="T50" fmla="*/ 3323 w 3956"/>
              <a:gd name="T51" fmla="*/ 1382 h 2046"/>
              <a:gd name="T52" fmla="*/ 3481 w 3956"/>
              <a:gd name="T53" fmla="*/ 1168 h 2046"/>
              <a:gd name="T54" fmla="*/ 3576 w 3956"/>
              <a:gd name="T55" fmla="*/ 924 h 2046"/>
              <a:gd name="T56" fmla="*/ 3639 w 3956"/>
              <a:gd name="T57" fmla="*/ 703 h 2046"/>
              <a:gd name="T58" fmla="*/ 3805 w 3956"/>
              <a:gd name="T59" fmla="*/ 561 h 2046"/>
              <a:gd name="T60" fmla="*/ 3931 w 3956"/>
              <a:gd name="T61" fmla="*/ 671 h 2046"/>
              <a:gd name="T62" fmla="*/ 3947 w 3956"/>
              <a:gd name="T63" fmla="*/ 892 h 2046"/>
              <a:gd name="T64" fmla="*/ 3947 w 3956"/>
              <a:gd name="T65" fmla="*/ 1137 h 2046"/>
              <a:gd name="T66" fmla="*/ 3947 w 3956"/>
              <a:gd name="T67" fmla="*/ 1374 h 2046"/>
              <a:gd name="T68" fmla="*/ 3947 w 3956"/>
              <a:gd name="T69" fmla="*/ 1579 h 2046"/>
              <a:gd name="T70" fmla="*/ 3947 w 3956"/>
              <a:gd name="T71" fmla="*/ 1800 h 2046"/>
              <a:gd name="T72" fmla="*/ 3947 w 3956"/>
              <a:gd name="T73" fmla="*/ 1989 h 2046"/>
              <a:gd name="T74" fmla="*/ 3805 w 3956"/>
              <a:gd name="T75" fmla="*/ 2013 h 2046"/>
              <a:gd name="T76" fmla="*/ 3600 w 3956"/>
              <a:gd name="T77" fmla="*/ 1989 h 2046"/>
              <a:gd name="T78" fmla="*/ 3363 w 3956"/>
              <a:gd name="T79" fmla="*/ 1989 h 2046"/>
              <a:gd name="T80" fmla="*/ 3126 w 3956"/>
              <a:gd name="T81" fmla="*/ 1981 h 2046"/>
              <a:gd name="T82" fmla="*/ 2913 w 3956"/>
              <a:gd name="T83" fmla="*/ 1981 h 2046"/>
              <a:gd name="T84" fmla="*/ 2676 w 3956"/>
              <a:gd name="T85" fmla="*/ 1950 h 2046"/>
              <a:gd name="T86" fmla="*/ 2415 w 3956"/>
              <a:gd name="T87" fmla="*/ 1950 h 2046"/>
              <a:gd name="T88" fmla="*/ 2210 w 3956"/>
              <a:gd name="T89" fmla="*/ 1950 h 2046"/>
              <a:gd name="T90" fmla="*/ 1973 w 3956"/>
              <a:gd name="T91" fmla="*/ 1966 h 2046"/>
              <a:gd name="T92" fmla="*/ 1737 w 3956"/>
              <a:gd name="T93" fmla="*/ 1966 h 2046"/>
              <a:gd name="T94" fmla="*/ 1508 w 3956"/>
              <a:gd name="T95" fmla="*/ 1966 h 2046"/>
              <a:gd name="T96" fmla="*/ 1279 w 3956"/>
              <a:gd name="T97" fmla="*/ 1950 h 2046"/>
              <a:gd name="T98" fmla="*/ 1081 w 3956"/>
              <a:gd name="T99" fmla="*/ 1918 h 2046"/>
              <a:gd name="T100" fmla="*/ 912 w 3956"/>
              <a:gd name="T101" fmla="*/ 1939 h 2046"/>
              <a:gd name="T102" fmla="*/ 560 w 3956"/>
              <a:gd name="T103" fmla="*/ 1926 h 2046"/>
              <a:gd name="T104" fmla="*/ 339 w 3956"/>
              <a:gd name="T105" fmla="*/ 1958 h 2046"/>
              <a:gd name="T106" fmla="*/ 134 w 3956"/>
              <a:gd name="T107" fmla="*/ 1966 h 2046"/>
              <a:gd name="T108" fmla="*/ 87 w 3956"/>
              <a:gd name="T109" fmla="*/ 1784 h 2046"/>
              <a:gd name="T110" fmla="*/ 79 w 3956"/>
              <a:gd name="T111" fmla="*/ 1555 h 2046"/>
              <a:gd name="T112" fmla="*/ 79 w 3956"/>
              <a:gd name="T113" fmla="*/ 1318 h 2046"/>
              <a:gd name="T114" fmla="*/ 79 w 3956"/>
              <a:gd name="T115" fmla="*/ 1074 h 2046"/>
              <a:gd name="T116" fmla="*/ 63 w 3956"/>
              <a:gd name="T117" fmla="*/ 845 h 2046"/>
              <a:gd name="T118" fmla="*/ 55 w 3956"/>
              <a:gd name="T119" fmla="*/ 616 h 2046"/>
              <a:gd name="T120" fmla="*/ 55 w 3956"/>
              <a:gd name="T121" fmla="*/ 387 h 2046"/>
              <a:gd name="T122" fmla="*/ 55 w 3956"/>
              <a:gd name="T123" fmla="*/ 174 h 2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56" h="2046">
                <a:moveTo>
                  <a:pt x="0" y="19"/>
                </a:moveTo>
                <a:lnTo>
                  <a:pt x="39" y="0"/>
                </a:lnTo>
                <a:lnTo>
                  <a:pt x="63" y="0"/>
                </a:lnTo>
                <a:lnTo>
                  <a:pt x="79" y="24"/>
                </a:lnTo>
                <a:lnTo>
                  <a:pt x="87" y="48"/>
                </a:lnTo>
                <a:lnTo>
                  <a:pt x="87" y="71"/>
                </a:lnTo>
                <a:lnTo>
                  <a:pt x="87" y="95"/>
                </a:lnTo>
                <a:lnTo>
                  <a:pt x="87" y="119"/>
                </a:lnTo>
                <a:lnTo>
                  <a:pt x="87" y="142"/>
                </a:lnTo>
                <a:lnTo>
                  <a:pt x="95" y="166"/>
                </a:lnTo>
                <a:lnTo>
                  <a:pt x="95" y="190"/>
                </a:lnTo>
                <a:lnTo>
                  <a:pt x="102" y="213"/>
                </a:lnTo>
                <a:lnTo>
                  <a:pt x="110" y="237"/>
                </a:lnTo>
                <a:lnTo>
                  <a:pt x="118" y="261"/>
                </a:lnTo>
                <a:lnTo>
                  <a:pt x="134" y="284"/>
                </a:lnTo>
                <a:lnTo>
                  <a:pt x="150" y="308"/>
                </a:lnTo>
                <a:lnTo>
                  <a:pt x="166" y="332"/>
                </a:lnTo>
                <a:lnTo>
                  <a:pt x="174" y="355"/>
                </a:lnTo>
                <a:lnTo>
                  <a:pt x="197" y="395"/>
                </a:lnTo>
                <a:lnTo>
                  <a:pt x="213" y="419"/>
                </a:lnTo>
                <a:lnTo>
                  <a:pt x="229" y="450"/>
                </a:lnTo>
                <a:lnTo>
                  <a:pt x="245" y="474"/>
                </a:lnTo>
                <a:lnTo>
                  <a:pt x="252" y="505"/>
                </a:lnTo>
                <a:lnTo>
                  <a:pt x="268" y="529"/>
                </a:lnTo>
                <a:lnTo>
                  <a:pt x="268" y="553"/>
                </a:lnTo>
                <a:lnTo>
                  <a:pt x="276" y="576"/>
                </a:lnTo>
                <a:lnTo>
                  <a:pt x="284" y="600"/>
                </a:lnTo>
                <a:lnTo>
                  <a:pt x="292" y="624"/>
                </a:lnTo>
                <a:lnTo>
                  <a:pt x="300" y="648"/>
                </a:lnTo>
                <a:lnTo>
                  <a:pt x="308" y="679"/>
                </a:lnTo>
                <a:lnTo>
                  <a:pt x="316" y="703"/>
                </a:lnTo>
                <a:lnTo>
                  <a:pt x="324" y="726"/>
                </a:lnTo>
                <a:lnTo>
                  <a:pt x="331" y="758"/>
                </a:lnTo>
                <a:lnTo>
                  <a:pt x="339" y="782"/>
                </a:lnTo>
                <a:lnTo>
                  <a:pt x="347" y="805"/>
                </a:lnTo>
                <a:lnTo>
                  <a:pt x="363" y="829"/>
                </a:lnTo>
                <a:lnTo>
                  <a:pt x="371" y="853"/>
                </a:lnTo>
                <a:lnTo>
                  <a:pt x="379" y="876"/>
                </a:lnTo>
                <a:lnTo>
                  <a:pt x="387" y="900"/>
                </a:lnTo>
                <a:lnTo>
                  <a:pt x="395" y="924"/>
                </a:lnTo>
                <a:lnTo>
                  <a:pt x="402" y="947"/>
                </a:lnTo>
                <a:lnTo>
                  <a:pt x="410" y="971"/>
                </a:lnTo>
                <a:lnTo>
                  <a:pt x="410" y="995"/>
                </a:lnTo>
                <a:lnTo>
                  <a:pt x="418" y="1018"/>
                </a:lnTo>
                <a:lnTo>
                  <a:pt x="418" y="1042"/>
                </a:lnTo>
                <a:lnTo>
                  <a:pt x="418" y="1074"/>
                </a:lnTo>
                <a:lnTo>
                  <a:pt x="418" y="1105"/>
                </a:lnTo>
                <a:lnTo>
                  <a:pt x="418" y="1129"/>
                </a:lnTo>
                <a:lnTo>
                  <a:pt x="418" y="1161"/>
                </a:lnTo>
                <a:lnTo>
                  <a:pt x="418" y="1184"/>
                </a:lnTo>
                <a:lnTo>
                  <a:pt x="418" y="1208"/>
                </a:lnTo>
                <a:lnTo>
                  <a:pt x="418" y="1232"/>
                </a:lnTo>
                <a:lnTo>
                  <a:pt x="426" y="1255"/>
                </a:lnTo>
                <a:lnTo>
                  <a:pt x="426" y="1279"/>
                </a:lnTo>
                <a:lnTo>
                  <a:pt x="434" y="1303"/>
                </a:lnTo>
                <a:lnTo>
                  <a:pt x="442" y="1326"/>
                </a:lnTo>
                <a:lnTo>
                  <a:pt x="458" y="1350"/>
                </a:lnTo>
                <a:lnTo>
                  <a:pt x="489" y="1374"/>
                </a:lnTo>
                <a:lnTo>
                  <a:pt x="521" y="1389"/>
                </a:lnTo>
                <a:lnTo>
                  <a:pt x="545" y="1397"/>
                </a:lnTo>
                <a:lnTo>
                  <a:pt x="568" y="1405"/>
                </a:lnTo>
                <a:lnTo>
                  <a:pt x="592" y="1421"/>
                </a:lnTo>
                <a:lnTo>
                  <a:pt x="623" y="1437"/>
                </a:lnTo>
                <a:lnTo>
                  <a:pt x="663" y="1460"/>
                </a:lnTo>
                <a:lnTo>
                  <a:pt x="687" y="1476"/>
                </a:lnTo>
                <a:lnTo>
                  <a:pt x="718" y="1492"/>
                </a:lnTo>
                <a:lnTo>
                  <a:pt x="734" y="1516"/>
                </a:lnTo>
                <a:lnTo>
                  <a:pt x="773" y="1524"/>
                </a:lnTo>
                <a:lnTo>
                  <a:pt x="797" y="1524"/>
                </a:lnTo>
                <a:lnTo>
                  <a:pt x="837" y="1524"/>
                </a:lnTo>
                <a:lnTo>
                  <a:pt x="884" y="1524"/>
                </a:lnTo>
                <a:lnTo>
                  <a:pt x="923" y="1524"/>
                </a:lnTo>
                <a:lnTo>
                  <a:pt x="963" y="1516"/>
                </a:lnTo>
                <a:lnTo>
                  <a:pt x="987" y="1516"/>
                </a:lnTo>
                <a:lnTo>
                  <a:pt x="1010" y="1508"/>
                </a:lnTo>
                <a:lnTo>
                  <a:pt x="1034" y="1484"/>
                </a:lnTo>
                <a:lnTo>
                  <a:pt x="1058" y="1460"/>
                </a:lnTo>
                <a:lnTo>
                  <a:pt x="1081" y="1437"/>
                </a:lnTo>
                <a:lnTo>
                  <a:pt x="1097" y="1413"/>
                </a:lnTo>
                <a:lnTo>
                  <a:pt x="1113" y="1389"/>
                </a:lnTo>
                <a:lnTo>
                  <a:pt x="1137" y="1366"/>
                </a:lnTo>
                <a:lnTo>
                  <a:pt x="1152" y="1342"/>
                </a:lnTo>
                <a:lnTo>
                  <a:pt x="1176" y="1318"/>
                </a:lnTo>
                <a:lnTo>
                  <a:pt x="1200" y="1295"/>
                </a:lnTo>
                <a:lnTo>
                  <a:pt x="1223" y="1271"/>
                </a:lnTo>
                <a:lnTo>
                  <a:pt x="1239" y="1247"/>
                </a:lnTo>
                <a:lnTo>
                  <a:pt x="1255" y="1224"/>
                </a:lnTo>
                <a:lnTo>
                  <a:pt x="1263" y="1200"/>
                </a:lnTo>
                <a:lnTo>
                  <a:pt x="1271" y="1176"/>
                </a:lnTo>
                <a:lnTo>
                  <a:pt x="1271" y="1153"/>
                </a:lnTo>
                <a:lnTo>
                  <a:pt x="1271" y="1129"/>
                </a:lnTo>
                <a:lnTo>
                  <a:pt x="1271" y="1105"/>
                </a:lnTo>
                <a:lnTo>
                  <a:pt x="1271" y="1082"/>
                </a:lnTo>
                <a:lnTo>
                  <a:pt x="1287" y="1058"/>
                </a:lnTo>
                <a:lnTo>
                  <a:pt x="1310" y="1034"/>
                </a:lnTo>
                <a:lnTo>
                  <a:pt x="1334" y="1018"/>
                </a:lnTo>
                <a:lnTo>
                  <a:pt x="1358" y="1003"/>
                </a:lnTo>
                <a:lnTo>
                  <a:pt x="1381" y="995"/>
                </a:lnTo>
                <a:lnTo>
                  <a:pt x="1405" y="979"/>
                </a:lnTo>
                <a:lnTo>
                  <a:pt x="1437" y="1003"/>
                </a:lnTo>
                <a:lnTo>
                  <a:pt x="1452" y="1026"/>
                </a:lnTo>
                <a:lnTo>
                  <a:pt x="1460" y="1050"/>
                </a:lnTo>
                <a:lnTo>
                  <a:pt x="1468" y="1074"/>
                </a:lnTo>
                <a:lnTo>
                  <a:pt x="1492" y="1082"/>
                </a:lnTo>
                <a:lnTo>
                  <a:pt x="1531" y="1082"/>
                </a:lnTo>
                <a:lnTo>
                  <a:pt x="1555" y="1082"/>
                </a:lnTo>
                <a:lnTo>
                  <a:pt x="1587" y="1074"/>
                </a:lnTo>
                <a:lnTo>
                  <a:pt x="1610" y="1066"/>
                </a:lnTo>
                <a:lnTo>
                  <a:pt x="1634" y="1050"/>
                </a:lnTo>
                <a:lnTo>
                  <a:pt x="1658" y="1034"/>
                </a:lnTo>
                <a:lnTo>
                  <a:pt x="1681" y="1018"/>
                </a:lnTo>
                <a:lnTo>
                  <a:pt x="1705" y="1003"/>
                </a:lnTo>
                <a:lnTo>
                  <a:pt x="1729" y="995"/>
                </a:lnTo>
                <a:lnTo>
                  <a:pt x="1744" y="1018"/>
                </a:lnTo>
                <a:lnTo>
                  <a:pt x="1752" y="1042"/>
                </a:lnTo>
                <a:lnTo>
                  <a:pt x="1760" y="1066"/>
                </a:lnTo>
                <a:lnTo>
                  <a:pt x="1760" y="1089"/>
                </a:lnTo>
                <a:lnTo>
                  <a:pt x="1760" y="1113"/>
                </a:lnTo>
                <a:lnTo>
                  <a:pt x="1760" y="1137"/>
                </a:lnTo>
                <a:lnTo>
                  <a:pt x="1760" y="1161"/>
                </a:lnTo>
                <a:lnTo>
                  <a:pt x="1760" y="1184"/>
                </a:lnTo>
                <a:lnTo>
                  <a:pt x="1760" y="1208"/>
                </a:lnTo>
                <a:lnTo>
                  <a:pt x="1760" y="1232"/>
                </a:lnTo>
                <a:lnTo>
                  <a:pt x="1760" y="1255"/>
                </a:lnTo>
                <a:lnTo>
                  <a:pt x="1760" y="1279"/>
                </a:lnTo>
                <a:lnTo>
                  <a:pt x="1760" y="1303"/>
                </a:lnTo>
                <a:lnTo>
                  <a:pt x="1760" y="1326"/>
                </a:lnTo>
                <a:lnTo>
                  <a:pt x="1760" y="1350"/>
                </a:lnTo>
                <a:lnTo>
                  <a:pt x="1768" y="1374"/>
                </a:lnTo>
                <a:lnTo>
                  <a:pt x="1776" y="1397"/>
                </a:lnTo>
                <a:lnTo>
                  <a:pt x="1784" y="1421"/>
                </a:lnTo>
                <a:lnTo>
                  <a:pt x="1792" y="1445"/>
                </a:lnTo>
                <a:lnTo>
                  <a:pt x="1815" y="1476"/>
                </a:lnTo>
                <a:lnTo>
                  <a:pt x="1855" y="1500"/>
                </a:lnTo>
                <a:lnTo>
                  <a:pt x="1879" y="1524"/>
                </a:lnTo>
                <a:lnTo>
                  <a:pt x="1910" y="1539"/>
                </a:lnTo>
                <a:lnTo>
                  <a:pt x="1934" y="1547"/>
                </a:lnTo>
                <a:lnTo>
                  <a:pt x="1958" y="1555"/>
                </a:lnTo>
                <a:lnTo>
                  <a:pt x="1981" y="1555"/>
                </a:lnTo>
                <a:lnTo>
                  <a:pt x="2005" y="1555"/>
                </a:lnTo>
                <a:lnTo>
                  <a:pt x="2037" y="1555"/>
                </a:lnTo>
                <a:lnTo>
                  <a:pt x="2068" y="1555"/>
                </a:lnTo>
                <a:lnTo>
                  <a:pt x="2092" y="1555"/>
                </a:lnTo>
                <a:lnTo>
                  <a:pt x="2131" y="1555"/>
                </a:lnTo>
                <a:lnTo>
                  <a:pt x="2155" y="1547"/>
                </a:lnTo>
                <a:lnTo>
                  <a:pt x="2179" y="1539"/>
                </a:lnTo>
                <a:lnTo>
                  <a:pt x="2210" y="1531"/>
                </a:lnTo>
                <a:lnTo>
                  <a:pt x="2234" y="1508"/>
                </a:lnTo>
                <a:lnTo>
                  <a:pt x="2258" y="1492"/>
                </a:lnTo>
                <a:lnTo>
                  <a:pt x="2281" y="1468"/>
                </a:lnTo>
                <a:lnTo>
                  <a:pt x="2289" y="1445"/>
                </a:lnTo>
                <a:lnTo>
                  <a:pt x="2313" y="1405"/>
                </a:lnTo>
                <a:lnTo>
                  <a:pt x="2329" y="1374"/>
                </a:lnTo>
                <a:lnTo>
                  <a:pt x="2352" y="1342"/>
                </a:lnTo>
                <a:lnTo>
                  <a:pt x="2360" y="1318"/>
                </a:lnTo>
                <a:lnTo>
                  <a:pt x="2376" y="1287"/>
                </a:lnTo>
                <a:lnTo>
                  <a:pt x="2384" y="1263"/>
                </a:lnTo>
                <a:lnTo>
                  <a:pt x="2400" y="1232"/>
                </a:lnTo>
                <a:lnTo>
                  <a:pt x="2408" y="1208"/>
                </a:lnTo>
                <a:lnTo>
                  <a:pt x="2423" y="1176"/>
                </a:lnTo>
                <a:lnTo>
                  <a:pt x="2439" y="1145"/>
                </a:lnTo>
                <a:lnTo>
                  <a:pt x="2447" y="1121"/>
                </a:lnTo>
                <a:lnTo>
                  <a:pt x="2455" y="1097"/>
                </a:lnTo>
                <a:lnTo>
                  <a:pt x="2471" y="1074"/>
                </a:lnTo>
                <a:lnTo>
                  <a:pt x="2486" y="1050"/>
                </a:lnTo>
                <a:lnTo>
                  <a:pt x="2502" y="1026"/>
                </a:lnTo>
                <a:lnTo>
                  <a:pt x="2518" y="1003"/>
                </a:lnTo>
                <a:lnTo>
                  <a:pt x="2542" y="979"/>
                </a:lnTo>
                <a:lnTo>
                  <a:pt x="2565" y="979"/>
                </a:lnTo>
                <a:lnTo>
                  <a:pt x="2589" y="987"/>
                </a:lnTo>
                <a:lnTo>
                  <a:pt x="2589" y="1011"/>
                </a:lnTo>
                <a:lnTo>
                  <a:pt x="2597" y="1034"/>
                </a:lnTo>
                <a:lnTo>
                  <a:pt x="2597" y="1058"/>
                </a:lnTo>
                <a:lnTo>
                  <a:pt x="2597" y="1082"/>
                </a:lnTo>
                <a:lnTo>
                  <a:pt x="2597" y="1113"/>
                </a:lnTo>
                <a:lnTo>
                  <a:pt x="2605" y="1145"/>
                </a:lnTo>
                <a:lnTo>
                  <a:pt x="2613" y="1176"/>
                </a:lnTo>
                <a:lnTo>
                  <a:pt x="2613" y="1200"/>
                </a:lnTo>
                <a:lnTo>
                  <a:pt x="2621" y="1224"/>
                </a:lnTo>
                <a:lnTo>
                  <a:pt x="2629" y="1255"/>
                </a:lnTo>
                <a:lnTo>
                  <a:pt x="2636" y="1279"/>
                </a:lnTo>
                <a:lnTo>
                  <a:pt x="2644" y="1310"/>
                </a:lnTo>
                <a:lnTo>
                  <a:pt x="2660" y="1342"/>
                </a:lnTo>
                <a:lnTo>
                  <a:pt x="2676" y="1366"/>
                </a:lnTo>
                <a:lnTo>
                  <a:pt x="2700" y="1389"/>
                </a:lnTo>
                <a:lnTo>
                  <a:pt x="2739" y="1429"/>
                </a:lnTo>
                <a:lnTo>
                  <a:pt x="2771" y="1460"/>
                </a:lnTo>
                <a:lnTo>
                  <a:pt x="2794" y="1476"/>
                </a:lnTo>
                <a:lnTo>
                  <a:pt x="2834" y="1508"/>
                </a:lnTo>
                <a:lnTo>
                  <a:pt x="2857" y="1531"/>
                </a:lnTo>
                <a:lnTo>
                  <a:pt x="2881" y="1547"/>
                </a:lnTo>
                <a:lnTo>
                  <a:pt x="2905" y="1547"/>
                </a:lnTo>
                <a:lnTo>
                  <a:pt x="2944" y="1563"/>
                </a:lnTo>
                <a:lnTo>
                  <a:pt x="2968" y="1563"/>
                </a:lnTo>
                <a:lnTo>
                  <a:pt x="2992" y="1571"/>
                </a:lnTo>
                <a:lnTo>
                  <a:pt x="3015" y="1571"/>
                </a:lnTo>
                <a:lnTo>
                  <a:pt x="3039" y="1571"/>
                </a:lnTo>
                <a:lnTo>
                  <a:pt x="3071" y="1571"/>
                </a:lnTo>
                <a:lnTo>
                  <a:pt x="3102" y="1571"/>
                </a:lnTo>
                <a:lnTo>
                  <a:pt x="3134" y="1555"/>
                </a:lnTo>
                <a:lnTo>
                  <a:pt x="3157" y="1539"/>
                </a:lnTo>
                <a:lnTo>
                  <a:pt x="3181" y="1524"/>
                </a:lnTo>
                <a:lnTo>
                  <a:pt x="3205" y="1500"/>
                </a:lnTo>
                <a:lnTo>
                  <a:pt x="3228" y="1484"/>
                </a:lnTo>
                <a:lnTo>
                  <a:pt x="3260" y="1453"/>
                </a:lnTo>
                <a:lnTo>
                  <a:pt x="3284" y="1429"/>
                </a:lnTo>
                <a:lnTo>
                  <a:pt x="3300" y="1405"/>
                </a:lnTo>
                <a:lnTo>
                  <a:pt x="3323" y="1382"/>
                </a:lnTo>
                <a:lnTo>
                  <a:pt x="3363" y="1350"/>
                </a:lnTo>
                <a:lnTo>
                  <a:pt x="3371" y="1326"/>
                </a:lnTo>
                <a:lnTo>
                  <a:pt x="3402" y="1295"/>
                </a:lnTo>
                <a:lnTo>
                  <a:pt x="3418" y="1271"/>
                </a:lnTo>
                <a:lnTo>
                  <a:pt x="3434" y="1239"/>
                </a:lnTo>
                <a:lnTo>
                  <a:pt x="3450" y="1216"/>
                </a:lnTo>
                <a:lnTo>
                  <a:pt x="3473" y="1192"/>
                </a:lnTo>
                <a:lnTo>
                  <a:pt x="3481" y="1168"/>
                </a:lnTo>
                <a:lnTo>
                  <a:pt x="3497" y="1145"/>
                </a:lnTo>
                <a:lnTo>
                  <a:pt x="3505" y="1121"/>
                </a:lnTo>
                <a:lnTo>
                  <a:pt x="3521" y="1082"/>
                </a:lnTo>
                <a:lnTo>
                  <a:pt x="3528" y="1050"/>
                </a:lnTo>
                <a:lnTo>
                  <a:pt x="3544" y="1011"/>
                </a:lnTo>
                <a:lnTo>
                  <a:pt x="3560" y="979"/>
                </a:lnTo>
                <a:lnTo>
                  <a:pt x="3568" y="955"/>
                </a:lnTo>
                <a:lnTo>
                  <a:pt x="3576" y="924"/>
                </a:lnTo>
                <a:lnTo>
                  <a:pt x="3584" y="892"/>
                </a:lnTo>
                <a:lnTo>
                  <a:pt x="3592" y="861"/>
                </a:lnTo>
                <a:lnTo>
                  <a:pt x="3600" y="829"/>
                </a:lnTo>
                <a:lnTo>
                  <a:pt x="3607" y="797"/>
                </a:lnTo>
                <a:lnTo>
                  <a:pt x="3615" y="774"/>
                </a:lnTo>
                <a:lnTo>
                  <a:pt x="3623" y="750"/>
                </a:lnTo>
                <a:lnTo>
                  <a:pt x="3631" y="726"/>
                </a:lnTo>
                <a:lnTo>
                  <a:pt x="3639" y="703"/>
                </a:lnTo>
                <a:lnTo>
                  <a:pt x="3655" y="671"/>
                </a:lnTo>
                <a:lnTo>
                  <a:pt x="3663" y="648"/>
                </a:lnTo>
                <a:lnTo>
                  <a:pt x="3678" y="624"/>
                </a:lnTo>
                <a:lnTo>
                  <a:pt x="3694" y="600"/>
                </a:lnTo>
                <a:lnTo>
                  <a:pt x="3694" y="576"/>
                </a:lnTo>
                <a:lnTo>
                  <a:pt x="3726" y="561"/>
                </a:lnTo>
                <a:lnTo>
                  <a:pt x="3757" y="561"/>
                </a:lnTo>
                <a:lnTo>
                  <a:pt x="3805" y="561"/>
                </a:lnTo>
                <a:lnTo>
                  <a:pt x="3852" y="561"/>
                </a:lnTo>
                <a:lnTo>
                  <a:pt x="3899" y="561"/>
                </a:lnTo>
                <a:lnTo>
                  <a:pt x="3923" y="553"/>
                </a:lnTo>
                <a:lnTo>
                  <a:pt x="3931" y="576"/>
                </a:lnTo>
                <a:lnTo>
                  <a:pt x="3931" y="600"/>
                </a:lnTo>
                <a:lnTo>
                  <a:pt x="3931" y="624"/>
                </a:lnTo>
                <a:lnTo>
                  <a:pt x="3931" y="648"/>
                </a:lnTo>
                <a:lnTo>
                  <a:pt x="3931" y="671"/>
                </a:lnTo>
                <a:lnTo>
                  <a:pt x="3939" y="695"/>
                </a:lnTo>
                <a:lnTo>
                  <a:pt x="3939" y="726"/>
                </a:lnTo>
                <a:lnTo>
                  <a:pt x="3939" y="750"/>
                </a:lnTo>
                <a:lnTo>
                  <a:pt x="3947" y="782"/>
                </a:lnTo>
                <a:lnTo>
                  <a:pt x="3947" y="813"/>
                </a:lnTo>
                <a:lnTo>
                  <a:pt x="3947" y="837"/>
                </a:lnTo>
                <a:lnTo>
                  <a:pt x="3947" y="861"/>
                </a:lnTo>
                <a:lnTo>
                  <a:pt x="3947" y="892"/>
                </a:lnTo>
                <a:lnTo>
                  <a:pt x="3947" y="924"/>
                </a:lnTo>
                <a:lnTo>
                  <a:pt x="3947" y="947"/>
                </a:lnTo>
                <a:lnTo>
                  <a:pt x="3947" y="987"/>
                </a:lnTo>
                <a:lnTo>
                  <a:pt x="3947" y="1011"/>
                </a:lnTo>
                <a:lnTo>
                  <a:pt x="3947" y="1050"/>
                </a:lnTo>
                <a:lnTo>
                  <a:pt x="3947" y="1089"/>
                </a:lnTo>
                <a:lnTo>
                  <a:pt x="3947" y="1113"/>
                </a:lnTo>
                <a:lnTo>
                  <a:pt x="3947" y="1137"/>
                </a:lnTo>
                <a:lnTo>
                  <a:pt x="3947" y="1176"/>
                </a:lnTo>
                <a:lnTo>
                  <a:pt x="3947" y="1200"/>
                </a:lnTo>
                <a:lnTo>
                  <a:pt x="3947" y="1224"/>
                </a:lnTo>
                <a:lnTo>
                  <a:pt x="3947" y="1247"/>
                </a:lnTo>
                <a:lnTo>
                  <a:pt x="3947" y="1279"/>
                </a:lnTo>
                <a:lnTo>
                  <a:pt x="3947" y="1310"/>
                </a:lnTo>
                <a:lnTo>
                  <a:pt x="3947" y="1334"/>
                </a:lnTo>
                <a:lnTo>
                  <a:pt x="3947" y="1374"/>
                </a:lnTo>
                <a:lnTo>
                  <a:pt x="3947" y="1397"/>
                </a:lnTo>
                <a:lnTo>
                  <a:pt x="3947" y="1421"/>
                </a:lnTo>
                <a:lnTo>
                  <a:pt x="3947" y="1445"/>
                </a:lnTo>
                <a:lnTo>
                  <a:pt x="3947" y="1468"/>
                </a:lnTo>
                <a:lnTo>
                  <a:pt x="3947" y="1500"/>
                </a:lnTo>
                <a:lnTo>
                  <a:pt x="3947" y="1531"/>
                </a:lnTo>
                <a:lnTo>
                  <a:pt x="3947" y="1555"/>
                </a:lnTo>
                <a:lnTo>
                  <a:pt x="3947" y="1579"/>
                </a:lnTo>
                <a:lnTo>
                  <a:pt x="3947" y="1603"/>
                </a:lnTo>
                <a:lnTo>
                  <a:pt x="3947" y="1626"/>
                </a:lnTo>
                <a:lnTo>
                  <a:pt x="3947" y="1658"/>
                </a:lnTo>
                <a:lnTo>
                  <a:pt x="3947" y="1689"/>
                </a:lnTo>
                <a:lnTo>
                  <a:pt x="3947" y="1713"/>
                </a:lnTo>
                <a:lnTo>
                  <a:pt x="3947" y="1745"/>
                </a:lnTo>
                <a:lnTo>
                  <a:pt x="3947" y="1768"/>
                </a:lnTo>
                <a:lnTo>
                  <a:pt x="3947" y="1800"/>
                </a:lnTo>
                <a:lnTo>
                  <a:pt x="3947" y="1824"/>
                </a:lnTo>
                <a:lnTo>
                  <a:pt x="3947" y="1847"/>
                </a:lnTo>
                <a:lnTo>
                  <a:pt x="3947" y="1871"/>
                </a:lnTo>
                <a:lnTo>
                  <a:pt x="3947" y="1895"/>
                </a:lnTo>
                <a:lnTo>
                  <a:pt x="3947" y="1918"/>
                </a:lnTo>
                <a:lnTo>
                  <a:pt x="3947" y="1942"/>
                </a:lnTo>
                <a:lnTo>
                  <a:pt x="3947" y="1966"/>
                </a:lnTo>
                <a:lnTo>
                  <a:pt x="3947" y="1989"/>
                </a:lnTo>
                <a:lnTo>
                  <a:pt x="3947" y="2013"/>
                </a:lnTo>
                <a:lnTo>
                  <a:pt x="3955" y="2037"/>
                </a:lnTo>
                <a:lnTo>
                  <a:pt x="3931" y="2045"/>
                </a:lnTo>
                <a:lnTo>
                  <a:pt x="3907" y="2037"/>
                </a:lnTo>
                <a:lnTo>
                  <a:pt x="3876" y="2021"/>
                </a:lnTo>
                <a:lnTo>
                  <a:pt x="3852" y="2013"/>
                </a:lnTo>
                <a:lnTo>
                  <a:pt x="3828" y="2013"/>
                </a:lnTo>
                <a:lnTo>
                  <a:pt x="3805" y="2013"/>
                </a:lnTo>
                <a:lnTo>
                  <a:pt x="3781" y="2013"/>
                </a:lnTo>
                <a:lnTo>
                  <a:pt x="3750" y="2013"/>
                </a:lnTo>
                <a:lnTo>
                  <a:pt x="3726" y="2013"/>
                </a:lnTo>
                <a:lnTo>
                  <a:pt x="3702" y="2005"/>
                </a:lnTo>
                <a:lnTo>
                  <a:pt x="3678" y="2005"/>
                </a:lnTo>
                <a:lnTo>
                  <a:pt x="3655" y="1997"/>
                </a:lnTo>
                <a:lnTo>
                  <a:pt x="3623" y="1989"/>
                </a:lnTo>
                <a:lnTo>
                  <a:pt x="3600" y="1989"/>
                </a:lnTo>
                <a:lnTo>
                  <a:pt x="3568" y="1989"/>
                </a:lnTo>
                <a:lnTo>
                  <a:pt x="3544" y="1989"/>
                </a:lnTo>
                <a:lnTo>
                  <a:pt x="3521" y="1989"/>
                </a:lnTo>
                <a:lnTo>
                  <a:pt x="3481" y="1989"/>
                </a:lnTo>
                <a:lnTo>
                  <a:pt x="3457" y="1989"/>
                </a:lnTo>
                <a:lnTo>
                  <a:pt x="3434" y="1989"/>
                </a:lnTo>
                <a:lnTo>
                  <a:pt x="3402" y="1989"/>
                </a:lnTo>
                <a:lnTo>
                  <a:pt x="3363" y="1989"/>
                </a:lnTo>
                <a:lnTo>
                  <a:pt x="3331" y="1989"/>
                </a:lnTo>
                <a:lnTo>
                  <a:pt x="3300" y="1981"/>
                </a:lnTo>
                <a:lnTo>
                  <a:pt x="3276" y="1981"/>
                </a:lnTo>
                <a:lnTo>
                  <a:pt x="3252" y="1981"/>
                </a:lnTo>
                <a:lnTo>
                  <a:pt x="3221" y="1981"/>
                </a:lnTo>
                <a:lnTo>
                  <a:pt x="3189" y="1981"/>
                </a:lnTo>
                <a:lnTo>
                  <a:pt x="3165" y="1981"/>
                </a:lnTo>
                <a:lnTo>
                  <a:pt x="3126" y="1981"/>
                </a:lnTo>
                <a:lnTo>
                  <a:pt x="3102" y="1981"/>
                </a:lnTo>
                <a:lnTo>
                  <a:pt x="3079" y="1981"/>
                </a:lnTo>
                <a:lnTo>
                  <a:pt x="3055" y="1981"/>
                </a:lnTo>
                <a:lnTo>
                  <a:pt x="3031" y="1981"/>
                </a:lnTo>
                <a:lnTo>
                  <a:pt x="3007" y="1981"/>
                </a:lnTo>
                <a:lnTo>
                  <a:pt x="2984" y="1981"/>
                </a:lnTo>
                <a:lnTo>
                  <a:pt x="2944" y="1981"/>
                </a:lnTo>
                <a:lnTo>
                  <a:pt x="2913" y="1981"/>
                </a:lnTo>
                <a:lnTo>
                  <a:pt x="2873" y="1981"/>
                </a:lnTo>
                <a:lnTo>
                  <a:pt x="2850" y="1973"/>
                </a:lnTo>
                <a:lnTo>
                  <a:pt x="2818" y="1973"/>
                </a:lnTo>
                <a:lnTo>
                  <a:pt x="2794" y="1973"/>
                </a:lnTo>
                <a:lnTo>
                  <a:pt x="2763" y="1966"/>
                </a:lnTo>
                <a:lnTo>
                  <a:pt x="2739" y="1958"/>
                </a:lnTo>
                <a:lnTo>
                  <a:pt x="2715" y="1950"/>
                </a:lnTo>
                <a:lnTo>
                  <a:pt x="2676" y="1950"/>
                </a:lnTo>
                <a:lnTo>
                  <a:pt x="2636" y="1950"/>
                </a:lnTo>
                <a:lnTo>
                  <a:pt x="2605" y="1950"/>
                </a:lnTo>
                <a:lnTo>
                  <a:pt x="2565" y="1950"/>
                </a:lnTo>
                <a:lnTo>
                  <a:pt x="2534" y="1950"/>
                </a:lnTo>
                <a:lnTo>
                  <a:pt x="2502" y="1950"/>
                </a:lnTo>
                <a:lnTo>
                  <a:pt x="2471" y="1950"/>
                </a:lnTo>
                <a:lnTo>
                  <a:pt x="2447" y="1950"/>
                </a:lnTo>
                <a:lnTo>
                  <a:pt x="2415" y="1950"/>
                </a:lnTo>
                <a:lnTo>
                  <a:pt x="2392" y="1950"/>
                </a:lnTo>
                <a:lnTo>
                  <a:pt x="2368" y="1950"/>
                </a:lnTo>
                <a:lnTo>
                  <a:pt x="2344" y="1950"/>
                </a:lnTo>
                <a:lnTo>
                  <a:pt x="2313" y="1950"/>
                </a:lnTo>
                <a:lnTo>
                  <a:pt x="2281" y="1950"/>
                </a:lnTo>
                <a:lnTo>
                  <a:pt x="2258" y="1950"/>
                </a:lnTo>
                <a:lnTo>
                  <a:pt x="2234" y="1950"/>
                </a:lnTo>
                <a:lnTo>
                  <a:pt x="2210" y="1950"/>
                </a:lnTo>
                <a:lnTo>
                  <a:pt x="2171" y="1950"/>
                </a:lnTo>
                <a:lnTo>
                  <a:pt x="2139" y="1950"/>
                </a:lnTo>
                <a:lnTo>
                  <a:pt x="2108" y="1950"/>
                </a:lnTo>
                <a:lnTo>
                  <a:pt x="2084" y="1950"/>
                </a:lnTo>
                <a:lnTo>
                  <a:pt x="2052" y="1958"/>
                </a:lnTo>
                <a:lnTo>
                  <a:pt x="2029" y="1958"/>
                </a:lnTo>
                <a:lnTo>
                  <a:pt x="1997" y="1966"/>
                </a:lnTo>
                <a:lnTo>
                  <a:pt x="1973" y="1966"/>
                </a:lnTo>
                <a:lnTo>
                  <a:pt x="1950" y="1966"/>
                </a:lnTo>
                <a:lnTo>
                  <a:pt x="1926" y="1966"/>
                </a:lnTo>
                <a:lnTo>
                  <a:pt x="1894" y="1966"/>
                </a:lnTo>
                <a:lnTo>
                  <a:pt x="1863" y="1966"/>
                </a:lnTo>
                <a:lnTo>
                  <a:pt x="1831" y="1966"/>
                </a:lnTo>
                <a:lnTo>
                  <a:pt x="1800" y="1966"/>
                </a:lnTo>
                <a:lnTo>
                  <a:pt x="1768" y="1966"/>
                </a:lnTo>
                <a:lnTo>
                  <a:pt x="1737" y="1966"/>
                </a:lnTo>
                <a:lnTo>
                  <a:pt x="1713" y="1966"/>
                </a:lnTo>
                <a:lnTo>
                  <a:pt x="1689" y="1966"/>
                </a:lnTo>
                <a:lnTo>
                  <a:pt x="1665" y="1966"/>
                </a:lnTo>
                <a:lnTo>
                  <a:pt x="1634" y="1966"/>
                </a:lnTo>
                <a:lnTo>
                  <a:pt x="1602" y="1966"/>
                </a:lnTo>
                <a:lnTo>
                  <a:pt x="1571" y="1966"/>
                </a:lnTo>
                <a:lnTo>
                  <a:pt x="1531" y="1966"/>
                </a:lnTo>
                <a:lnTo>
                  <a:pt x="1508" y="1966"/>
                </a:lnTo>
                <a:lnTo>
                  <a:pt x="1468" y="1958"/>
                </a:lnTo>
                <a:lnTo>
                  <a:pt x="1437" y="1958"/>
                </a:lnTo>
                <a:lnTo>
                  <a:pt x="1413" y="1958"/>
                </a:lnTo>
                <a:lnTo>
                  <a:pt x="1389" y="1958"/>
                </a:lnTo>
                <a:lnTo>
                  <a:pt x="1358" y="1950"/>
                </a:lnTo>
                <a:lnTo>
                  <a:pt x="1334" y="1950"/>
                </a:lnTo>
                <a:lnTo>
                  <a:pt x="1302" y="1950"/>
                </a:lnTo>
                <a:lnTo>
                  <a:pt x="1279" y="1950"/>
                </a:lnTo>
                <a:lnTo>
                  <a:pt x="1255" y="1950"/>
                </a:lnTo>
                <a:lnTo>
                  <a:pt x="1231" y="1950"/>
                </a:lnTo>
                <a:lnTo>
                  <a:pt x="1192" y="1942"/>
                </a:lnTo>
                <a:lnTo>
                  <a:pt x="1152" y="1934"/>
                </a:lnTo>
                <a:lnTo>
                  <a:pt x="1129" y="1926"/>
                </a:lnTo>
                <a:lnTo>
                  <a:pt x="1152" y="1939"/>
                </a:lnTo>
                <a:lnTo>
                  <a:pt x="1105" y="1926"/>
                </a:lnTo>
                <a:lnTo>
                  <a:pt x="1081" y="1918"/>
                </a:lnTo>
                <a:lnTo>
                  <a:pt x="1056" y="1987"/>
                </a:lnTo>
                <a:lnTo>
                  <a:pt x="1026" y="1910"/>
                </a:lnTo>
                <a:lnTo>
                  <a:pt x="1002" y="1902"/>
                </a:lnTo>
                <a:lnTo>
                  <a:pt x="912" y="1939"/>
                </a:lnTo>
                <a:lnTo>
                  <a:pt x="960" y="1939"/>
                </a:lnTo>
                <a:lnTo>
                  <a:pt x="912" y="1939"/>
                </a:lnTo>
                <a:lnTo>
                  <a:pt x="864" y="1939"/>
                </a:lnTo>
                <a:lnTo>
                  <a:pt x="912" y="1939"/>
                </a:lnTo>
                <a:lnTo>
                  <a:pt x="816" y="1987"/>
                </a:lnTo>
                <a:lnTo>
                  <a:pt x="768" y="1939"/>
                </a:lnTo>
                <a:lnTo>
                  <a:pt x="720" y="1939"/>
                </a:lnTo>
                <a:lnTo>
                  <a:pt x="672" y="1939"/>
                </a:lnTo>
                <a:lnTo>
                  <a:pt x="624" y="1939"/>
                </a:lnTo>
                <a:lnTo>
                  <a:pt x="624" y="1987"/>
                </a:lnTo>
                <a:lnTo>
                  <a:pt x="600" y="1918"/>
                </a:lnTo>
                <a:lnTo>
                  <a:pt x="560" y="1926"/>
                </a:lnTo>
                <a:lnTo>
                  <a:pt x="528" y="1939"/>
                </a:lnTo>
                <a:lnTo>
                  <a:pt x="513" y="1926"/>
                </a:lnTo>
                <a:lnTo>
                  <a:pt x="481" y="1934"/>
                </a:lnTo>
                <a:lnTo>
                  <a:pt x="458" y="1934"/>
                </a:lnTo>
                <a:lnTo>
                  <a:pt x="418" y="1942"/>
                </a:lnTo>
                <a:lnTo>
                  <a:pt x="387" y="1942"/>
                </a:lnTo>
                <a:lnTo>
                  <a:pt x="363" y="1950"/>
                </a:lnTo>
                <a:lnTo>
                  <a:pt x="339" y="1958"/>
                </a:lnTo>
                <a:lnTo>
                  <a:pt x="316" y="1958"/>
                </a:lnTo>
                <a:lnTo>
                  <a:pt x="292" y="1958"/>
                </a:lnTo>
                <a:lnTo>
                  <a:pt x="1296" y="1939"/>
                </a:lnTo>
                <a:lnTo>
                  <a:pt x="229" y="1966"/>
                </a:lnTo>
                <a:lnTo>
                  <a:pt x="205" y="1966"/>
                </a:lnTo>
                <a:lnTo>
                  <a:pt x="181" y="1966"/>
                </a:lnTo>
                <a:lnTo>
                  <a:pt x="158" y="1966"/>
                </a:lnTo>
                <a:lnTo>
                  <a:pt x="134" y="1966"/>
                </a:lnTo>
                <a:lnTo>
                  <a:pt x="102" y="1966"/>
                </a:lnTo>
                <a:lnTo>
                  <a:pt x="87" y="1942"/>
                </a:lnTo>
                <a:lnTo>
                  <a:pt x="87" y="1918"/>
                </a:lnTo>
                <a:lnTo>
                  <a:pt x="87" y="1895"/>
                </a:lnTo>
                <a:lnTo>
                  <a:pt x="87" y="1871"/>
                </a:lnTo>
                <a:lnTo>
                  <a:pt x="87" y="1839"/>
                </a:lnTo>
                <a:lnTo>
                  <a:pt x="87" y="1816"/>
                </a:lnTo>
                <a:lnTo>
                  <a:pt x="87" y="1784"/>
                </a:lnTo>
                <a:lnTo>
                  <a:pt x="87" y="1760"/>
                </a:lnTo>
                <a:lnTo>
                  <a:pt x="87" y="1729"/>
                </a:lnTo>
                <a:lnTo>
                  <a:pt x="87" y="1697"/>
                </a:lnTo>
                <a:lnTo>
                  <a:pt x="87" y="1666"/>
                </a:lnTo>
                <a:lnTo>
                  <a:pt x="87" y="1634"/>
                </a:lnTo>
                <a:lnTo>
                  <a:pt x="87" y="1610"/>
                </a:lnTo>
                <a:lnTo>
                  <a:pt x="87" y="1579"/>
                </a:lnTo>
                <a:lnTo>
                  <a:pt x="79" y="1555"/>
                </a:lnTo>
                <a:lnTo>
                  <a:pt x="79" y="1531"/>
                </a:lnTo>
                <a:lnTo>
                  <a:pt x="79" y="1508"/>
                </a:lnTo>
                <a:lnTo>
                  <a:pt x="79" y="1476"/>
                </a:lnTo>
                <a:lnTo>
                  <a:pt x="79" y="1453"/>
                </a:lnTo>
                <a:lnTo>
                  <a:pt x="79" y="1421"/>
                </a:lnTo>
                <a:lnTo>
                  <a:pt x="79" y="1389"/>
                </a:lnTo>
                <a:lnTo>
                  <a:pt x="79" y="1350"/>
                </a:lnTo>
                <a:lnTo>
                  <a:pt x="79" y="1318"/>
                </a:lnTo>
                <a:lnTo>
                  <a:pt x="79" y="1279"/>
                </a:lnTo>
                <a:lnTo>
                  <a:pt x="79" y="1247"/>
                </a:lnTo>
                <a:lnTo>
                  <a:pt x="79" y="1208"/>
                </a:lnTo>
                <a:lnTo>
                  <a:pt x="79" y="1184"/>
                </a:lnTo>
                <a:lnTo>
                  <a:pt x="79" y="1161"/>
                </a:lnTo>
                <a:lnTo>
                  <a:pt x="79" y="1129"/>
                </a:lnTo>
                <a:lnTo>
                  <a:pt x="79" y="1097"/>
                </a:lnTo>
                <a:lnTo>
                  <a:pt x="79" y="1074"/>
                </a:lnTo>
                <a:lnTo>
                  <a:pt x="79" y="1042"/>
                </a:lnTo>
                <a:lnTo>
                  <a:pt x="71" y="1003"/>
                </a:lnTo>
                <a:lnTo>
                  <a:pt x="71" y="979"/>
                </a:lnTo>
                <a:lnTo>
                  <a:pt x="63" y="947"/>
                </a:lnTo>
                <a:lnTo>
                  <a:pt x="63" y="924"/>
                </a:lnTo>
                <a:lnTo>
                  <a:pt x="63" y="892"/>
                </a:lnTo>
                <a:lnTo>
                  <a:pt x="63" y="869"/>
                </a:lnTo>
                <a:lnTo>
                  <a:pt x="63" y="845"/>
                </a:lnTo>
                <a:lnTo>
                  <a:pt x="55" y="821"/>
                </a:lnTo>
                <a:lnTo>
                  <a:pt x="55" y="790"/>
                </a:lnTo>
                <a:lnTo>
                  <a:pt x="55" y="758"/>
                </a:lnTo>
                <a:lnTo>
                  <a:pt x="55" y="734"/>
                </a:lnTo>
                <a:lnTo>
                  <a:pt x="55" y="703"/>
                </a:lnTo>
                <a:lnTo>
                  <a:pt x="55" y="679"/>
                </a:lnTo>
                <a:lnTo>
                  <a:pt x="55" y="655"/>
                </a:lnTo>
                <a:lnTo>
                  <a:pt x="55" y="616"/>
                </a:lnTo>
                <a:lnTo>
                  <a:pt x="55" y="592"/>
                </a:lnTo>
                <a:lnTo>
                  <a:pt x="55" y="553"/>
                </a:lnTo>
                <a:lnTo>
                  <a:pt x="55" y="529"/>
                </a:lnTo>
                <a:lnTo>
                  <a:pt x="55" y="498"/>
                </a:lnTo>
                <a:lnTo>
                  <a:pt x="55" y="466"/>
                </a:lnTo>
                <a:lnTo>
                  <a:pt x="55" y="442"/>
                </a:lnTo>
                <a:lnTo>
                  <a:pt x="55" y="419"/>
                </a:lnTo>
                <a:lnTo>
                  <a:pt x="55" y="387"/>
                </a:lnTo>
                <a:lnTo>
                  <a:pt x="55" y="363"/>
                </a:lnTo>
                <a:lnTo>
                  <a:pt x="55" y="332"/>
                </a:lnTo>
                <a:lnTo>
                  <a:pt x="55" y="300"/>
                </a:lnTo>
                <a:lnTo>
                  <a:pt x="55" y="269"/>
                </a:lnTo>
                <a:lnTo>
                  <a:pt x="55" y="245"/>
                </a:lnTo>
                <a:lnTo>
                  <a:pt x="55" y="221"/>
                </a:lnTo>
                <a:lnTo>
                  <a:pt x="55" y="198"/>
                </a:lnTo>
                <a:lnTo>
                  <a:pt x="55" y="174"/>
                </a:lnTo>
                <a:lnTo>
                  <a:pt x="55" y="150"/>
                </a:lnTo>
                <a:lnTo>
                  <a:pt x="55" y="127"/>
                </a:lnTo>
                <a:lnTo>
                  <a:pt x="47" y="103"/>
                </a:lnTo>
                <a:lnTo>
                  <a:pt x="39" y="79"/>
                </a:lnTo>
                <a:lnTo>
                  <a:pt x="31" y="56"/>
                </a:lnTo>
                <a:lnTo>
                  <a:pt x="0" y="19"/>
                </a:lnTo>
              </a:path>
            </a:pathLst>
          </a:custGeom>
          <a:solidFill>
            <a:schemeClr val="tx2"/>
          </a:solidFill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3" name="Line 5"/>
          <p:cNvSpPr>
            <a:spLocks noChangeShapeType="1"/>
          </p:cNvSpPr>
          <p:nvPr/>
        </p:nvSpPr>
        <p:spPr bwMode="auto">
          <a:xfrm>
            <a:off x="4116388" y="5486400"/>
            <a:ext cx="152241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4" name="Line 6"/>
          <p:cNvSpPr>
            <a:spLocks noChangeShapeType="1"/>
          </p:cNvSpPr>
          <p:nvPr/>
        </p:nvSpPr>
        <p:spPr bwMode="auto">
          <a:xfrm>
            <a:off x="3733800" y="4725988"/>
            <a:ext cx="0" cy="8366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5" name="Line 7"/>
          <p:cNvSpPr>
            <a:spLocks noChangeShapeType="1"/>
          </p:cNvSpPr>
          <p:nvPr/>
        </p:nvSpPr>
        <p:spPr bwMode="auto">
          <a:xfrm>
            <a:off x="3352800" y="1601788"/>
            <a:ext cx="0" cy="4189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Line 8"/>
          <p:cNvSpPr>
            <a:spLocks noChangeShapeType="1"/>
          </p:cNvSpPr>
          <p:nvPr/>
        </p:nvSpPr>
        <p:spPr bwMode="auto">
          <a:xfrm>
            <a:off x="3354388" y="5791200"/>
            <a:ext cx="6932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2879726" y="2193926"/>
            <a:ext cx="18601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1" hangingPunct="1"/>
            <a:endParaRPr lang="zh-CN" altLang="en-US" sz="2400">
              <a:ea typeface="SimSun" panose="02010600030101010101" pitchFamily="2" charset="-122"/>
            </a:endParaRP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2438400" y="609600"/>
            <a:ext cx="1828800" cy="68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SimSun" panose="02010600030101010101" pitchFamily="2" charset="-122"/>
              </a:rPr>
              <a:t>Reachability-distance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5006397" y="5923881"/>
            <a:ext cx="3779405" cy="35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Cluster-order of the objects</a:t>
            </a:r>
            <a:endParaRPr lang="en-US" altLang="zh-CN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73742" name="Line 14"/>
          <p:cNvSpPr>
            <a:spLocks noChangeShapeType="1"/>
          </p:cNvSpPr>
          <p:nvPr/>
        </p:nvSpPr>
        <p:spPr bwMode="auto">
          <a:xfrm flipH="1">
            <a:off x="4878388" y="2439988"/>
            <a:ext cx="684212" cy="1827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3" name="Line 15"/>
          <p:cNvSpPr>
            <a:spLocks noChangeShapeType="1"/>
          </p:cNvSpPr>
          <p:nvPr/>
        </p:nvSpPr>
        <p:spPr bwMode="auto">
          <a:xfrm>
            <a:off x="6934200" y="2668588"/>
            <a:ext cx="0" cy="1674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4" name="Line 16"/>
          <p:cNvSpPr>
            <a:spLocks noChangeShapeType="1"/>
          </p:cNvSpPr>
          <p:nvPr/>
        </p:nvSpPr>
        <p:spPr bwMode="auto">
          <a:xfrm>
            <a:off x="7697789" y="1906589"/>
            <a:ext cx="911225" cy="2359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5" name="Line 17"/>
          <p:cNvSpPr>
            <a:spLocks noChangeShapeType="1"/>
          </p:cNvSpPr>
          <p:nvPr/>
        </p:nvSpPr>
        <p:spPr bwMode="auto">
          <a:xfrm>
            <a:off x="3659188" y="5562600"/>
            <a:ext cx="6170612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6" name="Line 18"/>
          <p:cNvSpPr>
            <a:spLocks noChangeShapeType="1"/>
          </p:cNvSpPr>
          <p:nvPr/>
        </p:nvSpPr>
        <p:spPr bwMode="auto">
          <a:xfrm>
            <a:off x="3582988" y="5638800"/>
            <a:ext cx="6246812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7" name="Line 19"/>
          <p:cNvSpPr>
            <a:spLocks noChangeShapeType="1"/>
          </p:cNvSpPr>
          <p:nvPr/>
        </p:nvSpPr>
        <p:spPr bwMode="auto">
          <a:xfrm>
            <a:off x="3278188" y="2819400"/>
            <a:ext cx="1508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8" name="Line 20"/>
          <p:cNvSpPr>
            <a:spLocks noChangeShapeType="1"/>
          </p:cNvSpPr>
          <p:nvPr/>
        </p:nvSpPr>
        <p:spPr bwMode="auto">
          <a:xfrm>
            <a:off x="3278188" y="2438400"/>
            <a:ext cx="1508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9" name="Rectangle 21"/>
          <p:cNvSpPr>
            <a:spLocks noChangeArrowheads="1"/>
          </p:cNvSpPr>
          <p:nvPr/>
        </p:nvSpPr>
        <p:spPr bwMode="auto">
          <a:xfrm>
            <a:off x="1752600" y="2133601"/>
            <a:ext cx="16764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SimSun" panose="02010600030101010101" pitchFamily="2" charset="-122"/>
              </a:rPr>
              <a:t>undefined</a:t>
            </a:r>
          </a:p>
        </p:txBody>
      </p:sp>
      <p:sp>
        <p:nvSpPr>
          <p:cNvPr id="73752" name="Rectangle 24"/>
          <p:cNvSpPr>
            <a:spLocks noChangeArrowheads="1"/>
          </p:cNvSpPr>
          <p:nvPr/>
        </p:nvSpPr>
        <p:spPr bwMode="auto">
          <a:xfrm>
            <a:off x="2971800" y="3810000"/>
            <a:ext cx="381000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SimSun" panose="02010600030101010101" pitchFamily="2" charset="-122"/>
              </a:rPr>
              <a:t>‘</a:t>
            </a:r>
          </a:p>
        </p:txBody>
      </p:sp>
      <p:grpSp>
        <p:nvGrpSpPr>
          <p:cNvPr id="73753" name="Group 25"/>
          <p:cNvGrpSpPr>
            <a:grpSpLocks/>
          </p:cNvGrpSpPr>
          <p:nvPr/>
        </p:nvGrpSpPr>
        <p:grpSpPr bwMode="auto">
          <a:xfrm>
            <a:off x="5416550" y="1149350"/>
            <a:ext cx="2349500" cy="1816100"/>
            <a:chOff x="2452" y="724"/>
            <a:chExt cx="1480" cy="1144"/>
          </a:xfrm>
        </p:grpSpPr>
        <p:sp>
          <p:nvSpPr>
            <p:cNvPr id="73754" name="Oval 26"/>
            <p:cNvSpPr>
              <a:spLocks noChangeArrowheads="1"/>
            </p:cNvSpPr>
            <p:nvPr/>
          </p:nvSpPr>
          <p:spPr bwMode="auto">
            <a:xfrm>
              <a:off x="2644" y="110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5" name="Oval 27"/>
            <p:cNvSpPr>
              <a:spLocks noChangeArrowheads="1"/>
            </p:cNvSpPr>
            <p:nvPr/>
          </p:nvSpPr>
          <p:spPr bwMode="auto">
            <a:xfrm>
              <a:off x="2596" y="115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6" name="Oval 28"/>
            <p:cNvSpPr>
              <a:spLocks noChangeArrowheads="1"/>
            </p:cNvSpPr>
            <p:nvPr/>
          </p:nvSpPr>
          <p:spPr bwMode="auto">
            <a:xfrm>
              <a:off x="2548" y="115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7" name="Oval 29"/>
            <p:cNvSpPr>
              <a:spLocks noChangeArrowheads="1"/>
            </p:cNvSpPr>
            <p:nvPr/>
          </p:nvSpPr>
          <p:spPr bwMode="auto">
            <a:xfrm>
              <a:off x="2596" y="120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8" name="Oval 30"/>
            <p:cNvSpPr>
              <a:spLocks noChangeArrowheads="1"/>
            </p:cNvSpPr>
            <p:nvPr/>
          </p:nvSpPr>
          <p:spPr bwMode="auto">
            <a:xfrm>
              <a:off x="2692" y="120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9" name="Oval 31"/>
            <p:cNvSpPr>
              <a:spLocks noChangeArrowheads="1"/>
            </p:cNvSpPr>
            <p:nvPr/>
          </p:nvSpPr>
          <p:spPr bwMode="auto">
            <a:xfrm>
              <a:off x="2452" y="125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0" name="Oval 32"/>
            <p:cNvSpPr>
              <a:spLocks noChangeArrowheads="1"/>
            </p:cNvSpPr>
            <p:nvPr/>
          </p:nvSpPr>
          <p:spPr bwMode="auto">
            <a:xfrm>
              <a:off x="2596" y="134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1" name="Oval 33"/>
            <p:cNvSpPr>
              <a:spLocks noChangeArrowheads="1"/>
            </p:cNvSpPr>
            <p:nvPr/>
          </p:nvSpPr>
          <p:spPr bwMode="auto">
            <a:xfrm>
              <a:off x="2548" y="130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2" name="Oval 34"/>
            <p:cNvSpPr>
              <a:spLocks noChangeArrowheads="1"/>
            </p:cNvSpPr>
            <p:nvPr/>
          </p:nvSpPr>
          <p:spPr bwMode="auto">
            <a:xfrm>
              <a:off x="2740" y="134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3" name="Oval 35"/>
            <p:cNvSpPr>
              <a:spLocks noChangeArrowheads="1"/>
            </p:cNvSpPr>
            <p:nvPr/>
          </p:nvSpPr>
          <p:spPr bwMode="auto">
            <a:xfrm>
              <a:off x="2644" y="130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4" name="Oval 36"/>
            <p:cNvSpPr>
              <a:spLocks noChangeArrowheads="1"/>
            </p:cNvSpPr>
            <p:nvPr/>
          </p:nvSpPr>
          <p:spPr bwMode="auto">
            <a:xfrm>
              <a:off x="3364" y="134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5" name="Oval 37"/>
            <p:cNvSpPr>
              <a:spLocks noChangeArrowheads="1"/>
            </p:cNvSpPr>
            <p:nvPr/>
          </p:nvSpPr>
          <p:spPr bwMode="auto">
            <a:xfrm>
              <a:off x="3316" y="139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6" name="Oval 38"/>
            <p:cNvSpPr>
              <a:spLocks noChangeArrowheads="1"/>
            </p:cNvSpPr>
            <p:nvPr/>
          </p:nvSpPr>
          <p:spPr bwMode="auto">
            <a:xfrm>
              <a:off x="3268" y="139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7" name="Oval 39"/>
            <p:cNvSpPr>
              <a:spLocks noChangeArrowheads="1"/>
            </p:cNvSpPr>
            <p:nvPr/>
          </p:nvSpPr>
          <p:spPr bwMode="auto">
            <a:xfrm>
              <a:off x="3316" y="144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8" name="Oval 40"/>
            <p:cNvSpPr>
              <a:spLocks noChangeArrowheads="1"/>
            </p:cNvSpPr>
            <p:nvPr/>
          </p:nvSpPr>
          <p:spPr bwMode="auto">
            <a:xfrm>
              <a:off x="3412" y="144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9" name="Oval 41"/>
            <p:cNvSpPr>
              <a:spLocks noChangeArrowheads="1"/>
            </p:cNvSpPr>
            <p:nvPr/>
          </p:nvSpPr>
          <p:spPr bwMode="auto">
            <a:xfrm>
              <a:off x="3460" y="149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0" name="Oval 42"/>
            <p:cNvSpPr>
              <a:spLocks noChangeArrowheads="1"/>
            </p:cNvSpPr>
            <p:nvPr/>
          </p:nvSpPr>
          <p:spPr bwMode="auto">
            <a:xfrm>
              <a:off x="3316" y="158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1" name="Oval 43"/>
            <p:cNvSpPr>
              <a:spLocks noChangeArrowheads="1"/>
            </p:cNvSpPr>
            <p:nvPr/>
          </p:nvSpPr>
          <p:spPr bwMode="auto">
            <a:xfrm>
              <a:off x="3268" y="154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2" name="Oval 44"/>
            <p:cNvSpPr>
              <a:spLocks noChangeArrowheads="1"/>
            </p:cNvSpPr>
            <p:nvPr/>
          </p:nvSpPr>
          <p:spPr bwMode="auto">
            <a:xfrm>
              <a:off x="3460" y="158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3" name="Oval 45"/>
            <p:cNvSpPr>
              <a:spLocks noChangeArrowheads="1"/>
            </p:cNvSpPr>
            <p:nvPr/>
          </p:nvSpPr>
          <p:spPr bwMode="auto">
            <a:xfrm>
              <a:off x="3364" y="154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4" name="Oval 46"/>
            <p:cNvSpPr>
              <a:spLocks noChangeArrowheads="1"/>
            </p:cNvSpPr>
            <p:nvPr/>
          </p:nvSpPr>
          <p:spPr bwMode="auto">
            <a:xfrm>
              <a:off x="3700" y="72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5" name="Oval 47"/>
            <p:cNvSpPr>
              <a:spLocks noChangeArrowheads="1"/>
            </p:cNvSpPr>
            <p:nvPr/>
          </p:nvSpPr>
          <p:spPr bwMode="auto">
            <a:xfrm>
              <a:off x="3652" y="77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6" name="Oval 48"/>
            <p:cNvSpPr>
              <a:spLocks noChangeArrowheads="1"/>
            </p:cNvSpPr>
            <p:nvPr/>
          </p:nvSpPr>
          <p:spPr bwMode="auto">
            <a:xfrm>
              <a:off x="3604" y="77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7" name="Oval 49"/>
            <p:cNvSpPr>
              <a:spLocks noChangeArrowheads="1"/>
            </p:cNvSpPr>
            <p:nvPr/>
          </p:nvSpPr>
          <p:spPr bwMode="auto">
            <a:xfrm>
              <a:off x="3652" y="82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8" name="Oval 50"/>
            <p:cNvSpPr>
              <a:spLocks noChangeArrowheads="1"/>
            </p:cNvSpPr>
            <p:nvPr/>
          </p:nvSpPr>
          <p:spPr bwMode="auto">
            <a:xfrm>
              <a:off x="3748" y="82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9" name="Oval 51"/>
            <p:cNvSpPr>
              <a:spLocks noChangeArrowheads="1"/>
            </p:cNvSpPr>
            <p:nvPr/>
          </p:nvSpPr>
          <p:spPr bwMode="auto">
            <a:xfrm>
              <a:off x="3556" y="86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0" name="Oval 52"/>
            <p:cNvSpPr>
              <a:spLocks noChangeArrowheads="1"/>
            </p:cNvSpPr>
            <p:nvPr/>
          </p:nvSpPr>
          <p:spPr bwMode="auto">
            <a:xfrm>
              <a:off x="3652" y="96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1" name="Oval 53"/>
            <p:cNvSpPr>
              <a:spLocks noChangeArrowheads="1"/>
            </p:cNvSpPr>
            <p:nvPr/>
          </p:nvSpPr>
          <p:spPr bwMode="auto">
            <a:xfrm>
              <a:off x="3604" y="91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2" name="Oval 54"/>
            <p:cNvSpPr>
              <a:spLocks noChangeArrowheads="1"/>
            </p:cNvSpPr>
            <p:nvPr/>
          </p:nvSpPr>
          <p:spPr bwMode="auto">
            <a:xfrm>
              <a:off x="3796" y="96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3" name="Oval 55"/>
            <p:cNvSpPr>
              <a:spLocks noChangeArrowheads="1"/>
            </p:cNvSpPr>
            <p:nvPr/>
          </p:nvSpPr>
          <p:spPr bwMode="auto">
            <a:xfrm>
              <a:off x="3700" y="91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4" name="Oval 56"/>
            <p:cNvSpPr>
              <a:spLocks noChangeArrowheads="1"/>
            </p:cNvSpPr>
            <p:nvPr/>
          </p:nvSpPr>
          <p:spPr bwMode="auto">
            <a:xfrm>
              <a:off x="2740" y="106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5" name="Oval 57"/>
            <p:cNvSpPr>
              <a:spLocks noChangeArrowheads="1"/>
            </p:cNvSpPr>
            <p:nvPr/>
          </p:nvSpPr>
          <p:spPr bwMode="auto">
            <a:xfrm>
              <a:off x="2788" y="115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6" name="Oval 58"/>
            <p:cNvSpPr>
              <a:spLocks noChangeArrowheads="1"/>
            </p:cNvSpPr>
            <p:nvPr/>
          </p:nvSpPr>
          <p:spPr bwMode="auto">
            <a:xfrm>
              <a:off x="2836" y="130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7" name="Oval 59"/>
            <p:cNvSpPr>
              <a:spLocks noChangeArrowheads="1"/>
            </p:cNvSpPr>
            <p:nvPr/>
          </p:nvSpPr>
          <p:spPr bwMode="auto">
            <a:xfrm>
              <a:off x="2740" y="125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8" name="Oval 60"/>
            <p:cNvSpPr>
              <a:spLocks noChangeArrowheads="1"/>
            </p:cNvSpPr>
            <p:nvPr/>
          </p:nvSpPr>
          <p:spPr bwMode="auto">
            <a:xfrm>
              <a:off x="3556" y="158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9" name="Oval 61"/>
            <p:cNvSpPr>
              <a:spLocks noChangeArrowheads="1"/>
            </p:cNvSpPr>
            <p:nvPr/>
          </p:nvSpPr>
          <p:spPr bwMode="auto">
            <a:xfrm>
              <a:off x="2836" y="163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0" name="Oval 62"/>
            <p:cNvSpPr>
              <a:spLocks noChangeArrowheads="1"/>
            </p:cNvSpPr>
            <p:nvPr/>
          </p:nvSpPr>
          <p:spPr bwMode="auto">
            <a:xfrm>
              <a:off x="3892" y="106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1" name="Oval 63"/>
            <p:cNvSpPr>
              <a:spLocks noChangeArrowheads="1"/>
            </p:cNvSpPr>
            <p:nvPr/>
          </p:nvSpPr>
          <p:spPr bwMode="auto">
            <a:xfrm>
              <a:off x="3700" y="110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2" name="Oval 64"/>
            <p:cNvSpPr>
              <a:spLocks noChangeArrowheads="1"/>
            </p:cNvSpPr>
            <p:nvPr/>
          </p:nvSpPr>
          <p:spPr bwMode="auto">
            <a:xfrm>
              <a:off x="3844" y="134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3" name="Oval 65"/>
            <p:cNvSpPr>
              <a:spLocks noChangeArrowheads="1"/>
            </p:cNvSpPr>
            <p:nvPr/>
          </p:nvSpPr>
          <p:spPr bwMode="auto">
            <a:xfrm>
              <a:off x="3652" y="149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4" name="Oval 66"/>
            <p:cNvSpPr>
              <a:spLocks noChangeArrowheads="1"/>
            </p:cNvSpPr>
            <p:nvPr/>
          </p:nvSpPr>
          <p:spPr bwMode="auto">
            <a:xfrm>
              <a:off x="3220" y="72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5" name="Oval 67"/>
            <p:cNvSpPr>
              <a:spLocks noChangeArrowheads="1"/>
            </p:cNvSpPr>
            <p:nvPr/>
          </p:nvSpPr>
          <p:spPr bwMode="auto">
            <a:xfrm>
              <a:off x="3220" y="96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6" name="Oval 68"/>
            <p:cNvSpPr>
              <a:spLocks noChangeArrowheads="1"/>
            </p:cNvSpPr>
            <p:nvPr/>
          </p:nvSpPr>
          <p:spPr bwMode="auto">
            <a:xfrm>
              <a:off x="3316" y="106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7" name="Oval 69"/>
            <p:cNvSpPr>
              <a:spLocks noChangeArrowheads="1"/>
            </p:cNvSpPr>
            <p:nvPr/>
          </p:nvSpPr>
          <p:spPr bwMode="auto">
            <a:xfrm>
              <a:off x="3124" y="110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8" name="Oval 70"/>
            <p:cNvSpPr>
              <a:spLocks noChangeArrowheads="1"/>
            </p:cNvSpPr>
            <p:nvPr/>
          </p:nvSpPr>
          <p:spPr bwMode="auto">
            <a:xfrm>
              <a:off x="2692" y="168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9" name="Oval 71"/>
            <p:cNvSpPr>
              <a:spLocks noChangeArrowheads="1"/>
            </p:cNvSpPr>
            <p:nvPr/>
          </p:nvSpPr>
          <p:spPr bwMode="auto">
            <a:xfrm>
              <a:off x="2788" y="182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0" name="Oval 72"/>
            <p:cNvSpPr>
              <a:spLocks noChangeArrowheads="1"/>
            </p:cNvSpPr>
            <p:nvPr/>
          </p:nvSpPr>
          <p:spPr bwMode="auto">
            <a:xfrm>
              <a:off x="3268" y="158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1" name="Oval 73"/>
            <p:cNvSpPr>
              <a:spLocks noChangeArrowheads="1"/>
            </p:cNvSpPr>
            <p:nvPr/>
          </p:nvSpPr>
          <p:spPr bwMode="auto">
            <a:xfrm>
              <a:off x="3124" y="154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2" name="Oval 74"/>
            <p:cNvSpPr>
              <a:spLocks noChangeArrowheads="1"/>
            </p:cNvSpPr>
            <p:nvPr/>
          </p:nvSpPr>
          <p:spPr bwMode="auto">
            <a:xfrm>
              <a:off x="3028" y="134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3" name="Oval 75"/>
            <p:cNvSpPr>
              <a:spLocks noChangeArrowheads="1"/>
            </p:cNvSpPr>
            <p:nvPr/>
          </p:nvSpPr>
          <p:spPr bwMode="auto">
            <a:xfrm>
              <a:off x="3508" y="115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4" name="Oval 76"/>
            <p:cNvSpPr>
              <a:spLocks noChangeArrowheads="1"/>
            </p:cNvSpPr>
            <p:nvPr/>
          </p:nvSpPr>
          <p:spPr bwMode="auto">
            <a:xfrm>
              <a:off x="2932" y="82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5" name="Oval 77"/>
            <p:cNvSpPr>
              <a:spLocks noChangeArrowheads="1"/>
            </p:cNvSpPr>
            <p:nvPr/>
          </p:nvSpPr>
          <p:spPr bwMode="auto">
            <a:xfrm>
              <a:off x="3124" y="144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561057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5" y="1858241"/>
            <a:ext cx="10277475" cy="369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0" y="387927"/>
            <a:ext cx="2980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867513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676400" y="301171"/>
            <a:ext cx="6477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sz="3600" u="sng" dirty="0"/>
              <a:t>Automatic Cluster Extraction</a:t>
            </a:r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771071" y="1628392"/>
            <a:ext cx="102452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steep upward point</a:t>
            </a:r>
            <a:r>
              <a:rPr lang="en-US" sz="2400" dirty="0"/>
              <a:t> is a point that is </a:t>
            </a:r>
            <a:r>
              <a:rPr lang="en-US" sz="2400" i="1" dirty="0"/>
              <a:t>t</a:t>
            </a:r>
            <a:r>
              <a:rPr lang="en-US" sz="2400" dirty="0"/>
              <a:t>% lower that its successor.  A </a:t>
            </a:r>
            <a:r>
              <a:rPr lang="en-US" sz="2400" b="1" dirty="0"/>
              <a:t>steep downward point</a:t>
            </a:r>
            <a:r>
              <a:rPr lang="en-US" sz="2400" dirty="0"/>
              <a:t> is similarly defined.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771071" y="2459389"/>
            <a:ext cx="105791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steep upward area</a:t>
            </a:r>
            <a:r>
              <a:rPr lang="en-US" sz="2400" dirty="0"/>
              <a:t> is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region from [</a:t>
            </a:r>
            <a:r>
              <a:rPr lang="en-US" sz="2400" i="1" dirty="0"/>
              <a:t>s, e</a:t>
            </a:r>
            <a:r>
              <a:rPr lang="en-US" sz="2400" dirty="0"/>
              <a:t>] such that </a:t>
            </a:r>
            <a:r>
              <a:rPr lang="en-US" sz="2400" i="1" dirty="0"/>
              <a:t>s</a:t>
            </a:r>
            <a:r>
              <a:rPr lang="en-US" sz="2400" dirty="0"/>
              <a:t> and </a:t>
            </a:r>
            <a:r>
              <a:rPr lang="en-US" sz="2400" i="1" dirty="0"/>
              <a:t>e</a:t>
            </a:r>
            <a:r>
              <a:rPr lang="en-US" sz="2400" dirty="0"/>
              <a:t> are both steep upward points,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each successive point is at least as high as its predecessors,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region does not contain more than </a:t>
            </a:r>
            <a:r>
              <a:rPr lang="en-US" sz="2400" i="1" dirty="0" err="1"/>
              <a:t>MinPts</a:t>
            </a:r>
            <a:r>
              <a:rPr lang="en-US" sz="2400" dirty="0"/>
              <a:t> successive points that are not steep upward.</a:t>
            </a:r>
            <a:endParaRPr lang="en-US" sz="2400" dirty="0">
              <a:sym typeface="Symbol" panose="05050102010706020507" pitchFamily="18" charset="2"/>
            </a:endParaRPr>
          </a:p>
        </p:txBody>
      </p:sp>
      <p:sp>
        <p:nvSpPr>
          <p:cNvPr id="22559" name="Text Box 31"/>
          <p:cNvSpPr txBox="1">
            <a:spLocks noChangeArrowheads="1"/>
          </p:cNvSpPr>
          <p:nvPr/>
        </p:nvSpPr>
        <p:spPr bwMode="auto">
          <a:xfrm>
            <a:off x="677389" y="4398381"/>
            <a:ext cx="1101584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cluster</a:t>
            </a:r>
            <a:r>
              <a:rPr lang="en-US" sz="2400" dirty="0"/>
              <a:t>:</a:t>
            </a:r>
          </a:p>
          <a:p>
            <a:pPr>
              <a:buFontTx/>
              <a:buChar char="•"/>
            </a:pPr>
            <a:r>
              <a:rPr lang="en-US" sz="2400" dirty="0"/>
              <a:t> Starts with a steep downward area</a:t>
            </a:r>
          </a:p>
          <a:p>
            <a:pPr>
              <a:buFontTx/>
              <a:buChar char="•"/>
            </a:pPr>
            <a:r>
              <a:rPr lang="en-US" sz="2400" dirty="0"/>
              <a:t> Ends with a steep upward area</a:t>
            </a:r>
          </a:p>
          <a:p>
            <a:pPr>
              <a:buFontTx/>
              <a:buChar char="•"/>
            </a:pPr>
            <a:r>
              <a:rPr lang="en-US" sz="2400" dirty="0"/>
              <a:t> Contains at least </a:t>
            </a:r>
            <a:r>
              <a:rPr lang="en-US" sz="2400" i="1" dirty="0" err="1"/>
              <a:t>MinPts</a:t>
            </a:r>
            <a:endParaRPr lang="en-US" sz="2400" i="1" dirty="0"/>
          </a:p>
          <a:p>
            <a:endParaRPr lang="en-US" sz="24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590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8" grpId="0"/>
      <p:bldP spid="225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Gets rid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of DBSCAN</a:t>
                </a:r>
              </a:p>
              <a:p>
                <a:r>
                  <a:rPr lang="en-US" dirty="0"/>
                  <a:t>Complexity?</a:t>
                </a:r>
              </a:p>
              <a:p>
                <a:pPr lvl="1"/>
                <a:r>
                  <a:rPr lang="en-US" dirty="0"/>
                  <a:t>O(n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O(nlog</a:t>
                </a:r>
                <a:r>
                  <a:rPr lang="en-US" baseline="30000" dirty="0"/>
                  <a:t>d-1</a:t>
                </a:r>
                <a:r>
                  <a:rPr lang="en-US" dirty="0"/>
                  <a:t>n) with range tree. But requires more storage</a:t>
                </a:r>
              </a:p>
              <a:p>
                <a:pPr lvl="3"/>
                <a:r>
                  <a:rPr lang="en-US" dirty="0"/>
                  <a:t>d dimensions</a:t>
                </a:r>
              </a:p>
              <a:p>
                <a:r>
                  <a:rPr lang="en-US" dirty="0"/>
                  <a:t>Can show nested clusters</a:t>
                </a:r>
              </a:p>
              <a:p>
                <a:r>
                  <a:rPr lang="en-US" dirty="0"/>
                  <a:t>Weakness?</a:t>
                </a:r>
              </a:p>
              <a:p>
                <a:pPr lvl="1"/>
                <a:r>
                  <a:rPr lang="en-US" dirty="0"/>
                  <a:t>Does have a bunch of parameters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minPts,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But, these parameters are easier to manage than in DBSCAN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53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think bigger..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scenario</a:t>
            </a:r>
          </a:p>
          <a:p>
            <a:pPr lvl="1"/>
            <a:r>
              <a:rPr lang="en-US" dirty="0"/>
              <a:t>Load entire database to main memory</a:t>
            </a:r>
          </a:p>
          <a:p>
            <a:pPr lvl="1"/>
            <a:r>
              <a:rPr lang="en-US" dirty="0"/>
              <a:t>Cluster data</a:t>
            </a:r>
          </a:p>
          <a:p>
            <a:r>
              <a:rPr lang="en-US" dirty="0"/>
              <a:t>What happens when the data is too large to fit in main memory?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Distribute and Parallelize?</a:t>
            </a:r>
          </a:p>
          <a:p>
            <a:pPr lvl="1"/>
            <a:r>
              <a:rPr lang="en-US" dirty="0"/>
              <a:t>Sample?</a:t>
            </a:r>
          </a:p>
        </p:txBody>
      </p:sp>
    </p:spTree>
    <p:extLst>
      <p:ext uri="{BB962C8B-B14F-4D97-AF65-F5344CB8AC3E}">
        <p14:creationId xmlns:p14="http://schemas.microsoft.com/office/powerpoint/2010/main" val="137005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through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enough data that can be fit into memory</a:t>
            </a:r>
          </a:p>
          <a:p>
            <a:r>
              <a:rPr lang="en-US" dirty="0"/>
              <a:t>Cluster sample</a:t>
            </a:r>
          </a:p>
          <a:p>
            <a:r>
              <a:rPr lang="en-US" dirty="0"/>
              <a:t>Assign remaining objects to the closest cluster center</a:t>
            </a:r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Number of clusters may not be correct</a:t>
            </a:r>
          </a:p>
          <a:p>
            <a:pPr lvl="1"/>
            <a:r>
              <a:rPr lang="en-US" dirty="0"/>
              <a:t>Cluster centers may not be correct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BFR (</a:t>
            </a:r>
            <a:r>
              <a:rPr lang="en-US" altLang="zh-CN" dirty="0">
                <a:solidFill>
                  <a:srgbClr val="33CC33"/>
                </a:solidFill>
                <a:ea typeface="SimSun" panose="02010600030101010101" pitchFamily="2" charset="-122"/>
              </a:rPr>
              <a:t>Bradley-Fayyad-Reina</a:t>
            </a:r>
            <a:r>
              <a:rPr lang="en-US" altLang="zh-CN" dirty="0">
                <a:ea typeface="SimSun" panose="02010600030101010101" pitchFamily="2" charset="-122"/>
              </a:rPr>
              <a:t>) is a variant of </a:t>
            </a:r>
            <a:r>
              <a:rPr lang="en-US" altLang="zh-CN" i="1" dirty="0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 -means designed to handle very large (disk-resident) data sets.</a:t>
            </a:r>
          </a:p>
          <a:p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It assumes that clusters are normally distributed around a centroid in a Euclidean space.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Standard deviations in different dimensions may vary.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4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measure the distance between two clusters?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061" y="1772444"/>
            <a:ext cx="5753100" cy="445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8958" y="2899611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O(nm)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43161" y="258259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8930" y="56336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O(nm)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2197" y="507732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O(nm)</a:t>
            </a:r>
          </a:p>
        </p:txBody>
      </p:sp>
    </p:spTree>
    <p:extLst>
      <p:ext uri="{BB962C8B-B14F-4D97-AF65-F5344CB8AC3E}">
        <p14:creationId xmlns:p14="http://schemas.microsoft.com/office/powerpoint/2010/main" val="380851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BFR – (2)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9525000" cy="4114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Points are read one main-memory-full at a time.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Most points from previous memory loads are summarized by simple statistics.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To begin, from the initial load we select the initial </a:t>
            </a:r>
            <a:r>
              <a:rPr lang="en-US" altLang="zh-CN" i="1" dirty="0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  centroids by </a:t>
            </a:r>
            <a:r>
              <a:rPr lang="en-US" altLang="zh-CN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</a:rPr>
              <a:t>some sensible approach</a:t>
            </a:r>
            <a:r>
              <a:rPr lang="en-US" altLang="zh-CN" dirty="0">
                <a:ea typeface="SimSun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316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2"/>
                </a:solidFill>
                <a:ea typeface="SimSun" panose="02010600030101010101" pitchFamily="2" charset="-122"/>
              </a:rPr>
              <a:t>Initialization</a:t>
            </a:r>
            <a:r>
              <a:rPr lang="en-US" altLang="zh-CN">
                <a:ea typeface="SimSun" panose="02010600030101010101" pitchFamily="2" charset="-122"/>
              </a:rPr>
              <a:t>: </a:t>
            </a:r>
            <a:r>
              <a:rPr lang="en-US" altLang="zh-CN" i="1">
                <a:ea typeface="SimSun" panose="02010600030101010101" pitchFamily="2" charset="-122"/>
              </a:rPr>
              <a:t>k</a:t>
            </a:r>
            <a:r>
              <a:rPr lang="en-US" altLang="zh-CN">
                <a:ea typeface="SimSun" panose="02010600030101010101" pitchFamily="2" charset="-122"/>
              </a:rPr>
              <a:t> 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609600" indent="-609600"/>
                <a:r>
                  <a:rPr lang="en-US" altLang="zh-CN" sz="3200" dirty="0">
                    <a:ea typeface="SimSun" panose="02010600030101010101" pitchFamily="2" charset="-122"/>
                  </a:rPr>
                  <a:t>Possibilities include:</a:t>
                </a:r>
              </a:p>
              <a:p>
                <a:pPr marL="990600" lvl="1" indent="-533400">
                  <a:buFont typeface="Monotype Sorts" pitchFamily="2" charset="2"/>
                  <a:buAutoNum type="arabicPeriod"/>
                </a:pPr>
                <a:r>
                  <a:rPr lang="en-US" altLang="zh-CN" sz="2800" dirty="0">
                    <a:ea typeface="SimSun" panose="02010600030101010101" pitchFamily="2" charset="-122"/>
                  </a:rPr>
                  <a:t>Take a small random sample and cluster optimally.</a:t>
                </a:r>
              </a:p>
              <a:p>
                <a:pPr marL="990600" lvl="1" indent="-533400">
                  <a:buFont typeface="Monotype Sorts" pitchFamily="2" charset="2"/>
                  <a:buAutoNum type="arabicPeriod"/>
                </a:pPr>
                <a:r>
                  <a:rPr lang="en-US" altLang="zh-CN" sz="2800" dirty="0">
                    <a:ea typeface="SimSun" panose="02010600030101010101" pitchFamily="2" charset="-122"/>
                  </a:rPr>
                  <a:t>Take a sample; pick a random point, and then </a:t>
                </a:r>
                <a:r>
                  <a:rPr lang="en-US" altLang="zh-CN" sz="2800" i="1" dirty="0">
                    <a:ea typeface="SimSun" panose="02010600030101010101" pitchFamily="2" charset="-122"/>
                  </a:rPr>
                  <a:t>k</a:t>
                </a:r>
                <a:r>
                  <a:rPr lang="en-US" altLang="zh-CN" sz="2800" dirty="0">
                    <a:ea typeface="SimSun" panose="02010600030101010101" pitchFamily="2" charset="-122"/>
                  </a:rPr>
                  <a:t> – 1 more points, each as far from the previously selected points as possible.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𝑝</m:t>
                            </m:r>
                          </m:lim>
                        </m:limLow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∈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 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∀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𝑝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zh-CN" b="0" dirty="0">
                  <a:ea typeface="SimSun" panose="02010600030101010101" pitchFamily="2" charset="-122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ea typeface="SimSun" panose="02010600030101010101" pitchFamily="2" charset="-122"/>
                  </a:rPr>
                  <a:t> is one of the selected cluster centers</a:t>
                </a:r>
              </a:p>
              <a:p>
                <a:pPr lvl="2"/>
                <a:r>
                  <a:rPr lang="en-US" altLang="zh-CN" dirty="0">
                    <a:ea typeface="SimSun" panose="02010600030101010101" pitchFamily="2" charset="-122"/>
                  </a:rPr>
                  <a:t>D is the database of points.</a:t>
                </a:r>
              </a:p>
            </p:txBody>
          </p:sp>
        </mc:Choice>
        <mc:Fallback xmlns="">
          <p:sp>
            <p:nvSpPr>
              <p:cNvPr id="3277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333" t="-294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8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Three Classes of Points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10820400" cy="4267200"/>
          </a:xfrm>
        </p:spPr>
        <p:txBody>
          <a:bodyPr/>
          <a:lstStyle/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</a:t>
            </a:r>
            <a:r>
              <a:rPr lang="en-US" altLang="zh-CN" i="1" dirty="0">
                <a:solidFill>
                  <a:srgbClr val="FF0066"/>
                </a:solidFill>
                <a:ea typeface="SimSun" panose="02010600030101010101" pitchFamily="2" charset="-122"/>
              </a:rPr>
              <a:t>discard set</a:t>
            </a:r>
            <a:r>
              <a:rPr lang="en-US" altLang="zh-CN" dirty="0">
                <a:ea typeface="SimSun" panose="02010600030101010101" pitchFamily="2" charset="-122"/>
              </a:rPr>
              <a:t> : points close enough to a centroid to be summarized.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</a:t>
            </a:r>
            <a:r>
              <a:rPr lang="en-US" altLang="zh-CN" i="1" dirty="0">
                <a:solidFill>
                  <a:srgbClr val="FF0066"/>
                </a:solidFill>
                <a:ea typeface="SimSun" panose="02010600030101010101" pitchFamily="2" charset="-122"/>
              </a:rPr>
              <a:t>compression set</a:t>
            </a:r>
            <a:r>
              <a:rPr lang="en-US" altLang="zh-CN" dirty="0">
                <a:ea typeface="SimSun" panose="02010600030101010101" pitchFamily="2" charset="-122"/>
              </a:rPr>
              <a:t> : groups of points that are close together but not close to any centroid.  They are summarized, but not assigned to a cluster.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</a:t>
            </a:r>
            <a:r>
              <a:rPr lang="en-US" altLang="zh-CN" i="1" dirty="0">
                <a:solidFill>
                  <a:srgbClr val="FF0066"/>
                </a:solidFill>
                <a:ea typeface="SimSun" panose="02010600030101010101" pitchFamily="2" charset="-122"/>
              </a:rPr>
              <a:t>retained set</a:t>
            </a:r>
            <a:r>
              <a:rPr lang="en-US" altLang="zh-CN" dirty="0">
                <a:ea typeface="SimSun" panose="02010600030101010101" pitchFamily="2" charset="-122"/>
              </a:rPr>
              <a:t> : isolated points.</a:t>
            </a:r>
          </a:p>
          <a:p>
            <a:endParaRPr lang="en-US" altLang="zh-CN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348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“Galaxies” Picture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2057401" y="4343402"/>
            <a:ext cx="5895975" cy="1897063"/>
            <a:chOff x="336" y="2736"/>
            <a:chExt cx="3714" cy="1195"/>
          </a:xfrm>
        </p:grpSpPr>
        <p:sp>
          <p:nvSpPr>
            <p:cNvPr id="37918" name="Oval 3"/>
            <p:cNvSpPr>
              <a:spLocks noChangeArrowheads="1"/>
            </p:cNvSpPr>
            <p:nvPr/>
          </p:nvSpPr>
          <p:spPr bwMode="auto">
            <a:xfrm>
              <a:off x="1680" y="2736"/>
              <a:ext cx="1680" cy="62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919" name="Text Box 4"/>
            <p:cNvSpPr txBox="1">
              <a:spLocks noChangeArrowheads="1"/>
            </p:cNvSpPr>
            <p:nvPr/>
          </p:nvSpPr>
          <p:spPr bwMode="auto">
            <a:xfrm>
              <a:off x="336" y="3408"/>
              <a:ext cx="181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>
                  <a:ea typeface="SimSun" panose="02010600030101010101" pitchFamily="2" charset="-122"/>
                </a:rPr>
                <a:t>A cluster.  Its points</a:t>
              </a:r>
            </a:p>
            <a:p>
              <a:r>
                <a:rPr lang="en-US" altLang="zh-CN">
                  <a:ea typeface="SimSun" panose="02010600030101010101" pitchFamily="2" charset="-122"/>
                </a:rPr>
                <a:t>are in the DS.</a:t>
              </a:r>
            </a:p>
          </p:txBody>
        </p:sp>
        <p:grpSp>
          <p:nvGrpSpPr>
            <p:cNvPr id="37920" name="Group 7"/>
            <p:cNvGrpSpPr>
              <a:grpSpLocks/>
            </p:cNvGrpSpPr>
            <p:nvPr/>
          </p:nvGrpSpPr>
          <p:grpSpPr bwMode="auto">
            <a:xfrm>
              <a:off x="2448" y="2928"/>
              <a:ext cx="192" cy="192"/>
              <a:chOff x="2448" y="2928"/>
              <a:chExt cx="192" cy="192"/>
            </a:xfrm>
          </p:grpSpPr>
          <p:sp>
            <p:nvSpPr>
              <p:cNvPr id="37923" name="Line 5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4" name="Line 6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21" name="Text Box 17"/>
            <p:cNvSpPr txBox="1">
              <a:spLocks noChangeArrowheads="1"/>
            </p:cNvSpPr>
            <p:nvPr/>
          </p:nvSpPr>
          <p:spPr bwMode="auto">
            <a:xfrm>
              <a:off x="2870" y="3477"/>
              <a:ext cx="1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>
                  <a:ea typeface="SimSun" panose="02010600030101010101" pitchFamily="2" charset="-122"/>
                </a:rPr>
                <a:t>The centroid</a:t>
              </a:r>
            </a:p>
          </p:txBody>
        </p:sp>
        <p:sp>
          <p:nvSpPr>
            <p:cNvPr id="37922" name="Line 18"/>
            <p:cNvSpPr>
              <a:spLocks noChangeShapeType="1"/>
            </p:cNvSpPr>
            <p:nvPr/>
          </p:nvSpPr>
          <p:spPr bwMode="auto">
            <a:xfrm flipH="1" flipV="1">
              <a:off x="2544" y="3024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048000" y="1828800"/>
            <a:ext cx="5562600" cy="2419350"/>
            <a:chOff x="960" y="1152"/>
            <a:chExt cx="3504" cy="1524"/>
          </a:xfrm>
        </p:grpSpPr>
        <p:sp>
          <p:nvSpPr>
            <p:cNvPr id="37902" name="Oval 19"/>
            <p:cNvSpPr>
              <a:spLocks noChangeArrowheads="1"/>
            </p:cNvSpPr>
            <p:nvPr/>
          </p:nvSpPr>
          <p:spPr bwMode="auto">
            <a:xfrm>
              <a:off x="960" y="1824"/>
              <a:ext cx="288" cy="528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903" name="Oval 22"/>
            <p:cNvSpPr>
              <a:spLocks noChangeArrowheads="1"/>
            </p:cNvSpPr>
            <p:nvPr/>
          </p:nvSpPr>
          <p:spPr bwMode="auto">
            <a:xfrm>
              <a:off x="3936" y="2016"/>
              <a:ext cx="528" cy="384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904" name="Oval 23"/>
            <p:cNvSpPr>
              <a:spLocks noChangeArrowheads="1"/>
            </p:cNvSpPr>
            <p:nvPr/>
          </p:nvSpPr>
          <p:spPr bwMode="auto">
            <a:xfrm>
              <a:off x="2256" y="1152"/>
              <a:ext cx="432" cy="480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grpSp>
          <p:nvGrpSpPr>
            <p:cNvPr id="37905" name="Group 24"/>
            <p:cNvGrpSpPr>
              <a:grpSpLocks/>
            </p:cNvGrpSpPr>
            <p:nvPr/>
          </p:nvGrpSpPr>
          <p:grpSpPr bwMode="auto">
            <a:xfrm>
              <a:off x="1008" y="1968"/>
              <a:ext cx="192" cy="192"/>
              <a:chOff x="2448" y="2928"/>
              <a:chExt cx="192" cy="192"/>
            </a:xfrm>
          </p:grpSpPr>
          <p:sp>
            <p:nvSpPr>
              <p:cNvPr id="37916" name="Line 25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7" name="Line 26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6" name="Group 27"/>
            <p:cNvGrpSpPr>
              <a:grpSpLocks/>
            </p:cNvGrpSpPr>
            <p:nvPr/>
          </p:nvGrpSpPr>
          <p:grpSpPr bwMode="auto">
            <a:xfrm>
              <a:off x="4080" y="2112"/>
              <a:ext cx="192" cy="192"/>
              <a:chOff x="2448" y="2928"/>
              <a:chExt cx="192" cy="192"/>
            </a:xfrm>
          </p:grpSpPr>
          <p:sp>
            <p:nvSpPr>
              <p:cNvPr id="37914" name="Line 28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5" name="Line 29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7" name="Group 30"/>
            <p:cNvGrpSpPr>
              <a:grpSpLocks/>
            </p:cNvGrpSpPr>
            <p:nvPr/>
          </p:nvGrpSpPr>
          <p:grpSpPr bwMode="auto">
            <a:xfrm>
              <a:off x="2352" y="1296"/>
              <a:ext cx="192" cy="192"/>
              <a:chOff x="2448" y="2928"/>
              <a:chExt cx="192" cy="192"/>
            </a:xfrm>
          </p:grpSpPr>
          <p:sp>
            <p:nvSpPr>
              <p:cNvPr id="37912" name="Line 31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3" name="Line 32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08" name="Text Box 33"/>
            <p:cNvSpPr txBox="1">
              <a:spLocks noChangeArrowheads="1"/>
            </p:cNvSpPr>
            <p:nvPr/>
          </p:nvSpPr>
          <p:spPr bwMode="auto">
            <a:xfrm>
              <a:off x="1920" y="1920"/>
              <a:ext cx="1676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>
                  <a:ea typeface="SimSun" panose="02010600030101010101" pitchFamily="2" charset="-122"/>
                </a:rPr>
                <a:t>Compressed sets.</a:t>
              </a:r>
            </a:p>
            <a:p>
              <a:r>
                <a:rPr lang="en-US" altLang="zh-CN">
                  <a:ea typeface="SimSun" panose="02010600030101010101" pitchFamily="2" charset="-122"/>
                </a:rPr>
                <a:t>Their points are in</a:t>
              </a:r>
            </a:p>
            <a:p>
              <a:r>
                <a:rPr lang="en-US" altLang="zh-CN">
                  <a:ea typeface="SimSun" panose="02010600030101010101" pitchFamily="2" charset="-122"/>
                </a:rPr>
                <a:t>the CS.</a:t>
              </a:r>
            </a:p>
          </p:txBody>
        </p:sp>
        <p:sp>
          <p:nvSpPr>
            <p:cNvPr id="37909" name="Line 34"/>
            <p:cNvSpPr>
              <a:spLocks noChangeShapeType="1"/>
            </p:cNvSpPr>
            <p:nvPr/>
          </p:nvSpPr>
          <p:spPr bwMode="auto">
            <a:xfrm flipH="1" flipV="1">
              <a:off x="1248" y="2112"/>
              <a:ext cx="67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0" name="Line 35"/>
            <p:cNvSpPr>
              <a:spLocks noChangeShapeType="1"/>
            </p:cNvSpPr>
            <p:nvPr/>
          </p:nvSpPr>
          <p:spPr bwMode="auto">
            <a:xfrm flipV="1">
              <a:off x="2448" y="163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1" name="Line 36"/>
            <p:cNvSpPr>
              <a:spLocks noChangeShapeType="1"/>
            </p:cNvSpPr>
            <p:nvPr/>
          </p:nvSpPr>
          <p:spPr bwMode="auto">
            <a:xfrm>
              <a:off x="3552" y="2160"/>
              <a:ext cx="3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3200401" y="1785938"/>
            <a:ext cx="6729413" cy="3090862"/>
            <a:chOff x="1056" y="1125"/>
            <a:chExt cx="4239" cy="1947"/>
          </a:xfrm>
        </p:grpSpPr>
        <p:sp>
          <p:nvSpPr>
            <p:cNvPr id="37895" name="Oval 37"/>
            <p:cNvSpPr>
              <a:spLocks noChangeArrowheads="1"/>
            </p:cNvSpPr>
            <p:nvPr/>
          </p:nvSpPr>
          <p:spPr bwMode="auto">
            <a:xfrm>
              <a:off x="1056" y="1296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896" name="Oval 38"/>
            <p:cNvSpPr>
              <a:spLocks noChangeArrowheads="1"/>
            </p:cNvSpPr>
            <p:nvPr/>
          </p:nvSpPr>
          <p:spPr bwMode="auto">
            <a:xfrm>
              <a:off x="1200" y="2784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897" name="Oval 39"/>
            <p:cNvSpPr>
              <a:spLocks noChangeArrowheads="1"/>
            </p:cNvSpPr>
            <p:nvPr/>
          </p:nvSpPr>
          <p:spPr bwMode="auto">
            <a:xfrm>
              <a:off x="4272" y="3024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898" name="Oval 40"/>
            <p:cNvSpPr>
              <a:spLocks noChangeArrowheads="1"/>
            </p:cNvSpPr>
            <p:nvPr/>
          </p:nvSpPr>
          <p:spPr bwMode="auto">
            <a:xfrm>
              <a:off x="3840" y="1344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899" name="Text Box 41"/>
            <p:cNvSpPr txBox="1">
              <a:spLocks noChangeArrowheads="1"/>
            </p:cNvSpPr>
            <p:nvPr/>
          </p:nvSpPr>
          <p:spPr bwMode="auto">
            <a:xfrm>
              <a:off x="4454" y="1125"/>
              <a:ext cx="841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>
                  <a:ea typeface="SimSun" panose="02010600030101010101" pitchFamily="2" charset="-122"/>
                </a:rPr>
                <a:t>Points in</a:t>
              </a:r>
            </a:p>
            <a:p>
              <a:r>
                <a:rPr lang="en-US" altLang="zh-CN">
                  <a:ea typeface="SimSun" panose="02010600030101010101" pitchFamily="2" charset="-122"/>
                </a:rPr>
                <a:t>the RS</a:t>
              </a:r>
            </a:p>
          </p:txBody>
        </p:sp>
        <p:sp>
          <p:nvSpPr>
            <p:cNvPr id="37900" name="Line 42"/>
            <p:cNvSpPr>
              <a:spLocks noChangeShapeType="1"/>
            </p:cNvSpPr>
            <p:nvPr/>
          </p:nvSpPr>
          <p:spPr bwMode="auto">
            <a:xfrm flipH="1">
              <a:off x="3888" y="139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1" name="Line 43"/>
            <p:cNvSpPr>
              <a:spLocks noChangeShapeType="1"/>
            </p:cNvSpPr>
            <p:nvPr/>
          </p:nvSpPr>
          <p:spPr bwMode="auto">
            <a:xfrm flipH="1">
              <a:off x="4320" y="1680"/>
              <a:ext cx="528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913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Summarizing Sets of Points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11018520" cy="4114800"/>
          </a:xfrm>
        </p:spPr>
        <p:txBody>
          <a:bodyPr/>
          <a:lstStyle/>
          <a:p>
            <a:pPr marL="609600" indent="-609600"/>
            <a:r>
              <a:rPr lang="en-US" altLang="zh-CN" dirty="0">
                <a:ea typeface="SimSun" panose="02010600030101010101" pitchFamily="2" charset="-122"/>
              </a:rPr>
              <a:t>For each cluster, the discard set is summarized by:</a:t>
            </a: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number of points, </a:t>
            </a:r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.</a:t>
            </a: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vector SUM, whose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baseline="30000" dirty="0" err="1">
                <a:ea typeface="SimSun" panose="02010600030101010101" pitchFamily="2" charset="-122"/>
              </a:rPr>
              <a:t>th</a:t>
            </a:r>
            <a:r>
              <a:rPr lang="en-US" altLang="zh-CN" dirty="0">
                <a:ea typeface="SimSun" panose="02010600030101010101" pitchFamily="2" charset="-122"/>
              </a:rPr>
              <a:t> component is the sum of the coordinates of the points in the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baseline="30000" dirty="0" err="1">
                <a:ea typeface="SimSun" panose="02010600030101010101" pitchFamily="2" charset="-122"/>
              </a:rPr>
              <a:t>th</a:t>
            </a:r>
            <a:r>
              <a:rPr lang="en-US" altLang="zh-CN" dirty="0">
                <a:ea typeface="SimSun" panose="02010600030101010101" pitchFamily="2" charset="-122"/>
              </a:rPr>
              <a:t> dimension.</a:t>
            </a: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vector SUMSQ: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baseline="30000" dirty="0" err="1">
                <a:ea typeface="SimSun" panose="02010600030101010101" pitchFamily="2" charset="-122"/>
              </a:rPr>
              <a:t>th</a:t>
            </a:r>
            <a:r>
              <a:rPr lang="en-US" altLang="zh-CN" dirty="0">
                <a:ea typeface="SimSun" panose="02010600030101010101" pitchFamily="2" charset="-122"/>
              </a:rPr>
              <a:t> component = sum of squares of coordinates in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baseline="30000" dirty="0" err="1">
                <a:ea typeface="SimSun" panose="02010600030101010101" pitchFamily="2" charset="-122"/>
              </a:rPr>
              <a:t>th</a:t>
            </a:r>
            <a:r>
              <a:rPr lang="en-US" altLang="zh-CN" dirty="0">
                <a:ea typeface="SimSun" panose="02010600030101010101" pitchFamily="2" charset="-122"/>
              </a:rPr>
              <a:t> dimension.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What’s special about these values?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Can I update the centroid if a new point is added to the cluster?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Can I compute variance?</a:t>
            </a:r>
          </a:p>
          <a:p>
            <a:pPr lvl="1"/>
            <a:endParaRPr lang="en-US" altLang="zh-CN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444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Comments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Averages in each dimension (centroid coordinates) can be calculated easily as </a:t>
            </a:r>
            <a:r>
              <a:rPr lang="en-US" altLang="zh-CN" dirty="0" err="1">
                <a:ea typeface="SimSun" panose="02010600030101010101" pitchFamily="2" charset="-122"/>
              </a:rPr>
              <a:t>SUM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baseline="-25000" dirty="0">
                <a:ea typeface="SimSun" panose="02010600030101010101" pitchFamily="2" charset="-122"/>
              </a:rPr>
              <a:t> </a:t>
            </a:r>
            <a:r>
              <a:rPr lang="en-US" altLang="zh-CN" dirty="0">
                <a:ea typeface="SimSun" panose="02010600030101010101" pitchFamily="2" charset="-122"/>
              </a:rPr>
              <a:t>/</a:t>
            </a:r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.</a:t>
            </a:r>
          </a:p>
          <a:p>
            <a:pPr lvl="1"/>
            <a:r>
              <a:rPr lang="en-US" altLang="zh-CN" dirty="0" err="1">
                <a:ea typeface="SimSun" panose="02010600030101010101" pitchFamily="2" charset="-122"/>
              </a:rPr>
              <a:t>SUM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=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baseline="30000" dirty="0" err="1">
                <a:ea typeface="SimSun" panose="02010600030101010101" pitchFamily="2" charset="-122"/>
              </a:rPr>
              <a:t>th</a:t>
            </a:r>
            <a:r>
              <a:rPr lang="en-US" altLang="zh-CN" dirty="0">
                <a:ea typeface="SimSun" panose="02010600030101010101" pitchFamily="2" charset="-122"/>
              </a:rPr>
              <a:t> component of SUM.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Variance of a cluster’s discard set in dimension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 can be computed by: 	(</a:t>
            </a:r>
            <a:r>
              <a:rPr lang="en-US" altLang="zh-CN" dirty="0" err="1">
                <a:ea typeface="SimSun" panose="02010600030101010101" pitchFamily="2" charset="-122"/>
              </a:rPr>
              <a:t>SUMSQ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/</a:t>
            </a:r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 ) – (</a:t>
            </a:r>
            <a:r>
              <a:rPr lang="en-US" altLang="zh-CN" dirty="0" err="1">
                <a:ea typeface="SimSun" panose="02010600030101010101" pitchFamily="2" charset="-122"/>
              </a:rPr>
              <a:t>SUM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/</a:t>
            </a:r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 )</a:t>
            </a:r>
            <a:r>
              <a:rPr lang="en-US" altLang="zh-CN" baseline="30000" dirty="0">
                <a:ea typeface="SimSun" panose="02010600030101010101" pitchFamily="2" charset="-122"/>
              </a:rPr>
              <a:t>2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And the standard deviation is the square root of that.</a:t>
            </a:r>
          </a:p>
          <a:p>
            <a:endParaRPr lang="en-US" altLang="zh-CN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8257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2</a:t>
            </a:r>
            <a:r>
              <a:rPr lang="en-US" altLang="zh-CN" i="1" dirty="0">
                <a:ea typeface="SimSun" panose="02010600030101010101" pitchFamily="2" charset="-122"/>
              </a:rPr>
              <a:t>d </a:t>
            </a:r>
            <a:r>
              <a:rPr lang="en-US" altLang="zh-CN" dirty="0">
                <a:ea typeface="SimSun" panose="02010600030101010101" pitchFamily="2" charset="-122"/>
              </a:rPr>
              <a:t>+ 1 values per discard set.</a:t>
            </a:r>
          </a:p>
          <a:p>
            <a:pPr lvl="1"/>
            <a:r>
              <a:rPr lang="en-US" altLang="zh-CN" i="1" dirty="0">
                <a:ea typeface="SimSun" panose="02010600030101010101" pitchFamily="2" charset="-122"/>
              </a:rPr>
              <a:t>d</a:t>
            </a:r>
            <a:r>
              <a:rPr lang="en-US" altLang="zh-CN" dirty="0">
                <a:ea typeface="SimSun" panose="02010600030101010101" pitchFamily="2" charset="-122"/>
              </a:rPr>
              <a:t>  = number of dimensions.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The same statistics can represent any compression set.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No guarantees for Retained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Processing a “Memory-Load” of Points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160" y="1981359"/>
            <a:ext cx="9144000" cy="4114800"/>
          </a:xfrm>
        </p:spPr>
        <p:txBody>
          <a:bodyPr/>
          <a:lstStyle/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Find those points that are “</a:t>
            </a:r>
            <a:r>
              <a:rPr lang="en-US" altLang="zh-CN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</a:rPr>
              <a:t>sufficiently close” </a:t>
            </a:r>
            <a:r>
              <a:rPr lang="en-US" altLang="zh-CN" dirty="0">
                <a:ea typeface="SimSun" panose="02010600030101010101" pitchFamily="2" charset="-122"/>
              </a:rPr>
              <a:t>to a cluster centroid; add those points to that cluster and the DS.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Use any main-memory clustering algorithm to cluster the remaining points and the old RS.</a:t>
            </a:r>
          </a:p>
          <a:p>
            <a:pPr marL="990600" lvl="1" indent="-533400">
              <a:buFont typeface="Monotype Sorts" pitchFamily="2" charset="2"/>
              <a:buChar char="u"/>
            </a:pPr>
            <a:r>
              <a:rPr lang="en-US" altLang="zh-CN" dirty="0">
                <a:ea typeface="SimSun" panose="02010600030101010101" pitchFamily="2" charset="-122"/>
              </a:rPr>
              <a:t>Clusters go to the CS; outlying points to the RS.</a:t>
            </a:r>
          </a:p>
        </p:txBody>
      </p:sp>
    </p:spTree>
    <p:extLst>
      <p:ext uri="{BB962C8B-B14F-4D97-AF65-F5344CB8AC3E}">
        <p14:creationId xmlns:p14="http://schemas.microsoft.com/office/powerpoint/2010/main" val="1635354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Re-computing statistics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Monotype Sorts" pitchFamily="2" charset="2"/>
              <a:buAutoNum type="arabicPeriod" startAt="3"/>
            </a:pPr>
            <a:r>
              <a:rPr lang="en-US" altLang="zh-CN" dirty="0">
                <a:ea typeface="SimSun" panose="02010600030101010101" pitchFamily="2" charset="-122"/>
              </a:rPr>
              <a:t>Adjust statistics of the clusters to account for the new points.</a:t>
            </a:r>
          </a:p>
          <a:p>
            <a:pPr marL="990600" lvl="1" indent="-533400">
              <a:buFont typeface="Monotype Sorts" pitchFamily="2" charset="2"/>
              <a:buChar char="u"/>
            </a:pPr>
            <a:r>
              <a:rPr lang="en-US" altLang="zh-CN" dirty="0">
                <a:ea typeface="SimSun" panose="02010600030101010101" pitchFamily="2" charset="-122"/>
              </a:rPr>
              <a:t>Add N’s, SUM’s, SUMSQ’s.</a:t>
            </a:r>
          </a:p>
          <a:p>
            <a:pPr marL="609600" indent="-609600">
              <a:buFont typeface="Monotype Sorts" pitchFamily="2" charset="2"/>
              <a:buAutoNum type="arabicPeriod" startAt="3"/>
            </a:pPr>
            <a:r>
              <a:rPr lang="en-US" altLang="zh-CN" dirty="0">
                <a:ea typeface="SimSun" panose="02010600030101010101" pitchFamily="2" charset="-122"/>
              </a:rPr>
              <a:t>Consider </a:t>
            </a:r>
            <a:r>
              <a:rPr lang="en-US" altLang="zh-CN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</a:rPr>
              <a:t>merging </a:t>
            </a:r>
            <a:r>
              <a:rPr lang="en-US" altLang="zh-CN" dirty="0">
                <a:ea typeface="SimSun" panose="02010600030101010101" pitchFamily="2" charset="-122"/>
              </a:rPr>
              <a:t>compressed sets in the CS.</a:t>
            </a:r>
          </a:p>
          <a:p>
            <a:pPr marL="609600" indent="-609600">
              <a:buFont typeface="Monotype Sorts" pitchFamily="2" charset="2"/>
              <a:buAutoNum type="arabicPeriod" startAt="3"/>
            </a:pPr>
            <a:r>
              <a:rPr lang="en-US" altLang="zh-CN" dirty="0">
                <a:ea typeface="SimSun" panose="02010600030101010101" pitchFamily="2" charset="-122"/>
              </a:rPr>
              <a:t>If this is the last round, merge all compressed sets in the CS and all RS points into their </a:t>
            </a:r>
            <a:r>
              <a:rPr lang="en-US" altLang="zh-CN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</a:rPr>
              <a:t>nearest cluster</a:t>
            </a:r>
            <a:r>
              <a:rPr lang="en-US" altLang="zh-CN" dirty="0">
                <a:ea typeface="SimSun" panose="02010600030101010101" pitchFamily="2" charset="-122"/>
              </a:rPr>
              <a:t>.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Alternatively, you could also term them as outliers if they are distant from all existing clusters.</a:t>
            </a:r>
          </a:p>
        </p:txBody>
      </p:sp>
    </p:spTree>
    <p:extLst>
      <p:ext uri="{BB962C8B-B14F-4D97-AF65-F5344CB8AC3E}">
        <p14:creationId xmlns:p14="http://schemas.microsoft.com/office/powerpoint/2010/main" val="1597133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A Few Details . . .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How do we decide if a point is “close enough” to a cluster that we will add the point to that cluster?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Assign to same cluster, if with a high probability it is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</a:rPr>
              <a:t>similar</a:t>
            </a:r>
            <a:r>
              <a:rPr lang="en-US" altLang="zh-CN" dirty="0">
                <a:ea typeface="SimSun" panose="02010600030101010101" pitchFamily="2" charset="-122"/>
              </a:rPr>
              <a:t> to other points in the cluster</a:t>
            </a:r>
          </a:p>
          <a:p>
            <a:pPr lvl="1"/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How do we decide whether two compressed sets deserve to be combined into one?</a:t>
            </a:r>
          </a:p>
        </p:txBody>
      </p:sp>
    </p:spTree>
    <p:extLst>
      <p:ext uri="{BB962C8B-B14F-4D97-AF65-F5344CB8AC3E}">
        <p14:creationId xmlns:p14="http://schemas.microsoft.com/office/powerpoint/2010/main" val="257553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443" y="1985283"/>
            <a:ext cx="1116511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cs typeface="Tahoma" panose="020B0604030504040204" pitchFamily="34" charset="0"/>
                <a:sym typeface="Symbol" panose="05050102010706020507" pitchFamily="18" charset="2"/>
              </a:rPr>
              <a:t>Single link:  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smallest distance between an element in one cluster and an element in the other, i.e.,  dis(K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K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 = min(t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Tahoma" panose="020B0604030504040204" pitchFamily="34" charset="0"/>
                <a:sym typeface="Symbol" panose="05050102010706020507" pitchFamily="18" charset="2"/>
              </a:rPr>
              <a:t>Complete link: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 dis(K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K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 = max(t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Tahoma" panose="020B0604030504040204" pitchFamily="34" charset="0"/>
                <a:sym typeface="Symbol" panose="05050102010706020507" pitchFamily="18" charset="2"/>
              </a:rPr>
              <a:t>Average: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avg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 distance between an element in one cluster and an element in the other, i.e.,  dis(K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K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 =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avg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(t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Tahoma" panose="020B0604030504040204" pitchFamily="34" charset="0"/>
                <a:sym typeface="Symbol" panose="05050102010706020507" pitchFamily="18" charset="2"/>
              </a:rPr>
              <a:t>Centroid: 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distance between the centroids of two clusters, i.e.,  dis(K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K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 = dis(C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C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1503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09600" indent="-609600"/>
            <a:r>
              <a:rPr lang="en-US" altLang="zh-CN" dirty="0">
                <a:ea typeface="SimSun" panose="02010600030101010101" pitchFamily="2" charset="-122"/>
              </a:rPr>
              <a:t>Normalized Euclidean distance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6880" y="1981200"/>
            <a:ext cx="8732520" cy="4114800"/>
          </a:xfrm>
        </p:spPr>
        <p:txBody>
          <a:bodyPr/>
          <a:lstStyle/>
          <a:p>
            <a:pPr marL="609600" indent="-609600"/>
            <a:r>
              <a:rPr lang="en-US" altLang="zh-CN" dirty="0">
                <a:ea typeface="SimSun" panose="02010600030101010101" pitchFamily="2" charset="-122"/>
              </a:rPr>
              <a:t>For point (</a:t>
            </a:r>
            <a:r>
              <a:rPr lang="en-US" altLang="zh-CN" i="1" dirty="0">
                <a:ea typeface="SimSun" panose="02010600030101010101" pitchFamily="2" charset="-122"/>
              </a:rPr>
              <a:t>x</a:t>
            </a:r>
            <a:r>
              <a:rPr lang="en-US" altLang="zh-CN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,…,</a:t>
            </a:r>
            <a:r>
              <a:rPr lang="en-US" altLang="zh-CN" i="1" dirty="0" err="1">
                <a:ea typeface="SimSun" panose="02010600030101010101" pitchFamily="2" charset="-122"/>
              </a:rPr>
              <a:t>x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) and centroid (</a:t>
            </a:r>
            <a:r>
              <a:rPr lang="en-US" altLang="zh-CN" i="1" dirty="0">
                <a:ea typeface="SimSun" panose="02010600030101010101" pitchFamily="2" charset="-122"/>
              </a:rPr>
              <a:t>c</a:t>
            </a:r>
            <a:r>
              <a:rPr lang="en-US" altLang="zh-CN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,…,</a:t>
            </a:r>
            <a:r>
              <a:rPr lang="en-US" altLang="zh-CN" i="1" dirty="0" err="1">
                <a:ea typeface="SimSun" panose="02010600030101010101" pitchFamily="2" charset="-122"/>
              </a:rPr>
              <a:t>c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):</a:t>
            </a: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Normalize in each dimension: </a:t>
            </a:r>
            <a:r>
              <a:rPr lang="en-US" altLang="zh-CN" i="1" dirty="0" err="1">
                <a:ea typeface="SimSun" panose="02010600030101010101" pitchFamily="2" charset="-122"/>
              </a:rPr>
              <a:t>y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= (</a:t>
            </a:r>
            <a:r>
              <a:rPr lang="en-US" altLang="zh-CN" i="1" dirty="0">
                <a:ea typeface="SimSun" panose="02010600030101010101" pitchFamily="2" charset="-122"/>
              </a:rPr>
              <a:t>x</a:t>
            </a:r>
            <a:r>
              <a:rPr lang="en-US" altLang="zh-CN" i="1" baseline="-25000" dirty="0">
                <a:ea typeface="SimSun" panose="02010600030101010101" pitchFamily="2" charset="-122"/>
              </a:rPr>
              <a:t>i </a:t>
            </a:r>
            <a:r>
              <a:rPr lang="en-US" altLang="zh-CN" dirty="0">
                <a:ea typeface="SimSun" panose="02010600030101010101" pitchFamily="2" charset="-122"/>
              </a:rPr>
              <a:t>-</a:t>
            </a:r>
            <a:r>
              <a:rPr lang="en-US" altLang="zh-CN" i="1" dirty="0">
                <a:ea typeface="SimSun" panose="02010600030101010101" pitchFamily="2" charset="-122"/>
              </a:rPr>
              <a:t>c</a:t>
            </a:r>
            <a:r>
              <a:rPr lang="en-US" altLang="zh-CN" i="1" baseline="-25000" dirty="0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)/</a:t>
            </a:r>
            <a:r>
              <a:rPr lang="en-US" altLang="zh-CN" dirty="0">
                <a:ea typeface="SimSun" panose="02010600030101010101" pitchFamily="2" charset="-122"/>
                <a:sym typeface="Symbol" panose="05050102010706020507" pitchFamily="18" charset="2"/>
              </a:rPr>
              <a:t></a:t>
            </a:r>
            <a:r>
              <a:rPr lang="en-US" altLang="zh-CN" i="1" baseline="-25000" dirty="0" err="1">
                <a:ea typeface="SimSun" panose="02010600030101010101" pitchFamily="2" charset="-122"/>
                <a:sym typeface="Symbol" panose="05050102010706020507" pitchFamily="18" charset="2"/>
              </a:rPr>
              <a:t>i</a:t>
            </a:r>
            <a:endParaRPr lang="en-US" altLang="zh-CN" dirty="0">
              <a:ea typeface="SimSun" panose="02010600030101010101" pitchFamily="2" charset="-122"/>
              <a:sym typeface="Symbol" panose="05050102010706020507" pitchFamily="18" charset="2"/>
            </a:endParaRP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Take sum of the squares of the </a:t>
            </a:r>
            <a:r>
              <a:rPr lang="en-US" altLang="zh-CN" i="1" dirty="0" err="1">
                <a:ea typeface="SimSun" panose="02010600030101010101" pitchFamily="2" charset="-122"/>
              </a:rPr>
              <a:t>y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i="1" baseline="-25000" dirty="0">
                <a:ea typeface="SimSun" panose="02010600030101010101" pitchFamily="2" charset="-122"/>
              </a:rPr>
              <a:t> </a:t>
            </a:r>
            <a:r>
              <a:rPr lang="en-US" altLang="zh-CN" dirty="0">
                <a:ea typeface="SimSun" panose="02010600030101010101" pitchFamily="2" charset="-122"/>
              </a:rPr>
              <a:t>’s.</a:t>
            </a: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Take the square root.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Any issues with this formulation?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Assumes dimensions are independent.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4581525"/>
            <a:ext cx="42957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22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09600" indent="-609600"/>
            <a:r>
              <a:rPr lang="en-US" altLang="zh-CN" dirty="0">
                <a:ea typeface="SimSun" panose="02010600030101010101" pitchFamily="2" charset="-122"/>
              </a:rPr>
              <a:t>Normalized Euclidean distance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81200"/>
            <a:ext cx="9921240" cy="42672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If clusters are normally distributed in </a:t>
            </a:r>
            <a:r>
              <a:rPr lang="en-US" altLang="zh-CN" i="1" dirty="0">
                <a:ea typeface="SimSun" panose="02010600030101010101" pitchFamily="2" charset="-122"/>
              </a:rPr>
              <a:t>d</a:t>
            </a:r>
            <a:r>
              <a:rPr lang="en-US" altLang="zh-CN" dirty="0">
                <a:ea typeface="SimSun" panose="02010600030101010101" pitchFamily="2" charset="-122"/>
              </a:rPr>
              <a:t>  dimensions, then 66% of the points of the cluster will have a NED&lt; </a:t>
            </a:r>
            <a:r>
              <a:rPr lang="en-US" altLang="zh-CN" dirty="0">
                <a:ea typeface="SimSun" panose="02010600030101010101" pitchFamily="2" charset="-122"/>
                <a:sym typeface="Symbol" panose="05050102010706020507" pitchFamily="18" charset="2"/>
              </a:rPr>
              <a:t></a:t>
            </a:r>
            <a:r>
              <a:rPr lang="en-US" altLang="zh-CN" i="1" dirty="0">
                <a:ea typeface="SimSun" panose="02010600030101010101" pitchFamily="2" charset="-122"/>
                <a:sym typeface="Symbol" panose="05050102010706020507" pitchFamily="18" charset="2"/>
              </a:rPr>
              <a:t>d</a:t>
            </a:r>
            <a:r>
              <a:rPr lang="en-US" altLang="zh-CN" dirty="0">
                <a:ea typeface="SimSun" panose="02010600030101010101" pitchFamily="2" charset="-122"/>
                <a:sym typeface="Symbol" panose="05050102010706020507" pitchFamily="18" charset="2"/>
              </a:rPr>
              <a:t>.</a:t>
            </a:r>
          </a:p>
          <a:p>
            <a:r>
              <a:rPr lang="en-US" altLang="zh-CN" dirty="0">
                <a:ea typeface="SimSun" panose="02010600030101010101" pitchFamily="2" charset="-122"/>
                <a:sym typeface="Symbol" panose="05050102010706020507" pitchFamily="18" charset="2"/>
              </a:rPr>
              <a:t>Accept a point for a cluster if its NED is &lt; some threshold, e.g. 4 standard deviations.</a:t>
            </a:r>
          </a:p>
        </p:txBody>
      </p:sp>
    </p:spTree>
    <p:extLst>
      <p:ext uri="{BB962C8B-B14F-4D97-AF65-F5344CB8AC3E}">
        <p14:creationId xmlns:p14="http://schemas.microsoft.com/office/powerpoint/2010/main" val="2802665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Should Two CS Subclusters Be Combined?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360" y="1981200"/>
            <a:ext cx="10927080" cy="43434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Compute the variance of the combined </a:t>
            </a:r>
            <a:r>
              <a:rPr lang="en-US" altLang="zh-CN" dirty="0" err="1">
                <a:ea typeface="SimSun" panose="02010600030101010101" pitchFamily="2" charset="-122"/>
              </a:rPr>
              <a:t>subcluster</a:t>
            </a:r>
            <a:r>
              <a:rPr lang="en-US" altLang="zh-CN" dirty="0">
                <a:ea typeface="SimSun" panose="02010600030101010101" pitchFamily="2" charset="-122"/>
              </a:rPr>
              <a:t> in each dimension.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Can I compute this?</a:t>
            </a:r>
          </a:p>
          <a:p>
            <a:pPr lvl="1"/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, SUM, and SUMSQ allow us to make that calculation quickly.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Combine if the variance is below some 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</a:rPr>
              <a:t>threshold</a:t>
            </a:r>
            <a:r>
              <a:rPr lang="en-US" altLang="zh-CN" dirty="0">
                <a:ea typeface="SimSun" panose="02010600030101010101" pitchFamily="2" charset="-122"/>
              </a:rPr>
              <a:t>.</a:t>
            </a:r>
          </a:p>
          <a:p>
            <a:r>
              <a:rPr lang="en-US" altLang="zh-CN" dirty="0">
                <a:solidFill>
                  <a:srgbClr val="CC3300"/>
                </a:solidFill>
                <a:ea typeface="SimSun" panose="02010600030101010101" pitchFamily="2" charset="-122"/>
              </a:rPr>
              <a:t>Many alternatives</a:t>
            </a:r>
            <a:r>
              <a:rPr lang="en-US" altLang="zh-CN" dirty="0">
                <a:ea typeface="SimSun" panose="02010600030101010101" pitchFamily="2" charset="-122"/>
              </a:rPr>
              <a:t>: treat dimensions differently, consider density.</a:t>
            </a:r>
          </a:p>
        </p:txBody>
      </p:sp>
    </p:spTree>
    <p:extLst>
      <p:ext uri="{BB962C8B-B14F-4D97-AF65-F5344CB8AC3E}">
        <p14:creationId xmlns:p14="http://schemas.microsoft.com/office/powerpoint/2010/main" val="217977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365125"/>
            <a:ext cx="11689080" cy="1325563"/>
          </a:xfrm>
        </p:spPr>
        <p:txBody>
          <a:bodyPr/>
          <a:lstStyle/>
          <a:p>
            <a:r>
              <a:rPr lang="en-US" dirty="0"/>
              <a:t>How is it different from k-means though sampling?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 dirty="0"/>
              <a:t>Instead of storing just the center, stores additional information about the cluster</a:t>
            </a:r>
          </a:p>
          <a:p>
            <a:endParaRPr lang="en-US" dirty="0"/>
          </a:p>
          <a:p>
            <a:r>
              <a:rPr lang="en-US" dirty="0"/>
              <a:t>Weakness:</a:t>
            </a:r>
          </a:p>
          <a:p>
            <a:pPr lvl="1"/>
            <a:r>
              <a:rPr lang="en-US" dirty="0"/>
              <a:t>Assumes points are normally distributed </a:t>
            </a:r>
            <a:r>
              <a:rPr lang="en-US" dirty="0">
                <a:sym typeface="Wingdings" panose="05000000000000000000" pitchFamily="2" charset="2"/>
              </a:rPr>
              <a:t> limited to convex shapes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Cannot split or drop a cluster after the initialization step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be applied to Euclidean space only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Assumes each dimension is independent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1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The CURE Algorithm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Problem with BFR/</a:t>
            </a:r>
            <a:r>
              <a:rPr lang="en-US" altLang="zh-CN" i="1" dirty="0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 -means: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Assumes clusters are normally distributed in each dimension.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CURE: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</a:rPr>
              <a:t>C</a:t>
            </a:r>
            <a:r>
              <a:rPr lang="en-US" altLang="zh-CN" dirty="0">
                <a:ea typeface="SimSun" panose="02010600030101010101" pitchFamily="2" charset="-122"/>
              </a:rPr>
              <a:t>lustering 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</a:rPr>
              <a:t>U</a:t>
            </a:r>
            <a:r>
              <a:rPr lang="en-US" altLang="zh-CN" dirty="0">
                <a:ea typeface="SimSun" panose="02010600030101010101" pitchFamily="2" charset="-122"/>
              </a:rPr>
              <a:t>sing </a:t>
            </a:r>
            <a:r>
              <a:rPr lang="en-US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RE</a:t>
            </a:r>
            <a:r>
              <a:rPr lang="en-US" altLang="zh-CN" dirty="0" err="1">
                <a:ea typeface="SimSun" panose="02010600030101010101" pitchFamily="2" charset="-122"/>
              </a:rPr>
              <a:t>presentatives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Allows clusters to assume any shape.</a:t>
            </a:r>
          </a:p>
        </p:txBody>
      </p:sp>
      <p:sp>
        <p:nvSpPr>
          <p:cNvPr id="2" name="Rectangle 1"/>
          <p:cNvSpPr/>
          <p:nvPr/>
        </p:nvSpPr>
        <p:spPr>
          <a:xfrm>
            <a:off x="658483" y="6069103"/>
            <a:ext cx="11004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Sudipto Guha, Rajeev Rastogi, and </a:t>
            </a:r>
            <a:r>
              <a:rPr lang="en-US" dirty="0" err="1"/>
              <a:t>Kyuseok</a:t>
            </a:r>
            <a:r>
              <a:rPr lang="en-US" dirty="0"/>
              <a:t> Shim. 1998. CURE: an efficient clustering algorithm for large databases. In </a:t>
            </a:r>
            <a:r>
              <a:rPr lang="en-US" i="1" dirty="0"/>
              <a:t>Proceedings of the 1998 ACM SIGMOD international conference on Management of data</a:t>
            </a:r>
            <a:r>
              <a:rPr lang="en-US" dirty="0"/>
              <a:t> (SIGMOD '98)</a:t>
            </a:r>
          </a:p>
        </p:txBody>
      </p:sp>
    </p:spTree>
    <p:extLst>
      <p:ext uri="{BB962C8B-B14F-4D97-AF65-F5344CB8AC3E}">
        <p14:creationId xmlns:p14="http://schemas.microsoft.com/office/powerpoint/2010/main" val="1293819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Starting CURE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60120" y="1600200"/>
                <a:ext cx="10226040" cy="4953000"/>
              </a:xfrm>
            </p:spPr>
            <p:txBody>
              <a:bodyPr/>
              <a:lstStyle/>
              <a:p>
                <a:pPr marL="609600" indent="-609600">
                  <a:buFont typeface="Monotype Sorts" pitchFamily="2" charset="2"/>
                  <a:buAutoNum type="arabicPeriod"/>
                </a:pPr>
                <a:r>
                  <a:rPr lang="en-US" altLang="zh-CN" dirty="0">
                    <a:ea typeface="SimSun" panose="02010600030101010101" pitchFamily="2" charset="-122"/>
                  </a:rPr>
                  <a:t>Pick a random sample of points that fit in main memory.</a:t>
                </a:r>
              </a:p>
              <a:p>
                <a:pPr marL="609600" indent="-609600">
                  <a:buFont typeface="Monotype Sorts" pitchFamily="2" charset="2"/>
                  <a:buAutoNum type="arabicPeriod"/>
                </a:pPr>
                <a:r>
                  <a:rPr lang="en-US" altLang="zh-CN" dirty="0">
                    <a:ea typeface="SimSun" panose="02010600030101010101" pitchFamily="2" charset="-122"/>
                  </a:rPr>
                  <a:t>Cluster these points hierarchically using single-linkage</a:t>
                </a:r>
              </a:p>
              <a:p>
                <a:pPr lvl="1"/>
                <a:r>
                  <a:rPr lang="en-US" altLang="zh-CN" dirty="0">
                    <a:ea typeface="SimSun" panose="02010600030101010101" pitchFamily="2" charset="-122"/>
                  </a:rPr>
                  <a:t>Could have also used DBSCAN/OPTICS</a:t>
                </a:r>
              </a:p>
              <a:p>
                <a:pPr marL="609600" indent="-609600">
                  <a:buFont typeface="Monotype Sorts" pitchFamily="2" charset="2"/>
                  <a:buAutoNum type="arabicPeriod"/>
                </a:pPr>
                <a:r>
                  <a:rPr lang="en-US" altLang="zh-CN" dirty="0">
                    <a:ea typeface="SimSun" panose="02010600030101010101" pitchFamily="2" charset="-122"/>
                  </a:rPr>
                  <a:t>For each cluster, pick a sample of points, as dispersed as possible.</a:t>
                </a:r>
              </a:p>
              <a:p>
                <a:pPr lvl="1"/>
                <a:r>
                  <a:rPr lang="en-US" altLang="zh-CN" dirty="0">
                    <a:ea typeface="SimSun" panose="02010600030101010101" pitchFamily="2" charset="-122"/>
                  </a:rPr>
                  <a:t>What can you use for this step?</a:t>
                </a:r>
              </a:p>
              <a:p>
                <a:pPr marL="609600" indent="-609600">
                  <a:buFont typeface="Monotype Sorts" pitchFamily="2" charset="2"/>
                  <a:buAutoNum type="arabicPeriod"/>
                </a:pPr>
                <a:r>
                  <a:rPr lang="en-US" altLang="zh-CN" dirty="0">
                    <a:ea typeface="SimSun" panose="02010600030101010101" pitchFamily="2" charset="-122"/>
                  </a:rPr>
                  <a:t>From the sample, pick representatives by moving them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𝛼</m:t>
                    </m:r>
                  </m:oMath>
                </a14:m>
                <a:r>
                  <a:rPr lang="en-US" altLang="zh-CN" dirty="0">
                    <a:ea typeface="SimSun" panose="02010600030101010101" pitchFamily="2" charset="-122"/>
                  </a:rPr>
                  <a:t>% toward the centroid of the cluster.</a:t>
                </a:r>
              </a:p>
            </p:txBody>
          </p:sp>
        </mc:Choice>
        <mc:Fallback xmlns="">
          <p:sp>
            <p:nvSpPr>
              <p:cNvPr id="4813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0120" y="1600200"/>
                <a:ext cx="10226040" cy="4953000"/>
              </a:xfrm>
              <a:blipFill rotWithShape="0">
                <a:blip r:embed="rId2"/>
                <a:stretch>
                  <a:fillRect l="-1252" t="-2217" r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8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9754"/>
            <a:ext cx="4087178" cy="377954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405438" y="3337560"/>
            <a:ext cx="1173480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58978" y="2865150"/>
            <a:ext cx="3901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Sample some random points from the database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63077" y="5527417"/>
            <a:ext cx="390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Large database</a:t>
            </a:r>
          </a:p>
        </p:txBody>
      </p:sp>
    </p:spTree>
    <p:extLst>
      <p:ext uri="{BB962C8B-B14F-4D97-AF65-F5344CB8AC3E}">
        <p14:creationId xmlns:p14="http://schemas.microsoft.com/office/powerpoint/2010/main" val="3986810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Cluster points and identify points that are as dispersed as possible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42" y="2044065"/>
            <a:ext cx="5085398" cy="373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18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dispersed points towards the center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900" y="1977740"/>
            <a:ext cx="5189100" cy="3734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" y="1977740"/>
            <a:ext cx="5085398" cy="373435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349240" y="3532496"/>
            <a:ext cx="1173480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214360" y="4236720"/>
            <a:ext cx="487680" cy="202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9" idx="0"/>
          </p:cNvCxnSpPr>
          <p:nvPr/>
        </p:nvCxnSpPr>
        <p:spPr>
          <a:xfrm flipH="1">
            <a:off x="9331637" y="3844916"/>
            <a:ext cx="421963" cy="241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4360" y="6263640"/>
            <a:ext cx="223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Representatives</a:t>
            </a:r>
          </a:p>
        </p:txBody>
      </p:sp>
    </p:spTree>
    <p:extLst>
      <p:ext uri="{BB962C8B-B14F-4D97-AF65-F5344CB8AC3E}">
        <p14:creationId xmlns:p14="http://schemas.microsoft.com/office/powerpoint/2010/main" val="3868837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representatives of two clusters are </a:t>
            </a:r>
            <a:r>
              <a:rPr lang="en-US" dirty="0">
                <a:solidFill>
                  <a:srgbClr val="FF0000"/>
                </a:solidFill>
              </a:rPr>
              <a:t>too close </a:t>
            </a:r>
            <a:r>
              <a:rPr lang="en-US" dirty="0"/>
              <a:t>merge them</a:t>
            </a:r>
          </a:p>
          <a:p>
            <a:r>
              <a:rPr lang="en-US" dirty="0"/>
              <a:t>Otherwise,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Now, visit each point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 in the data set.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Place it in the “closest cluster.”</a:t>
            </a:r>
          </a:p>
          <a:p>
            <a:pPr lvl="2"/>
            <a:r>
              <a:rPr lang="en-US" altLang="zh-CN" dirty="0">
                <a:ea typeface="SimSun" panose="02010600030101010101" pitchFamily="2" charset="-122"/>
              </a:rPr>
              <a:t>Normal definition of “closest”: that cluster with the closest representative to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1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5084" y="425116"/>
            <a:ext cx="7086600" cy="6858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sz="3600"/>
              <a:t>Major Clustering Approaches (I)</a:t>
            </a: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305" y="1447800"/>
            <a:ext cx="10696074" cy="4648200"/>
          </a:xfrm>
          <a:noFill/>
          <a:ln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2400" u="sng" dirty="0"/>
              <a:t>Hierarchical approach</a:t>
            </a:r>
            <a:r>
              <a:rPr lang="en-US" sz="2400" dirty="0"/>
              <a:t>: 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Create a hierarchical decomposition of the set of data (or objects) using some criterion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Typical methods: Single-linkage, Complete-linkage, BIRCH.</a:t>
            </a:r>
          </a:p>
          <a:p>
            <a:pPr>
              <a:lnSpc>
                <a:spcPct val="130000"/>
              </a:lnSpc>
            </a:pPr>
            <a:r>
              <a:rPr lang="en-US" sz="2400" u="sng" dirty="0"/>
              <a:t>Partitioning approach</a:t>
            </a:r>
            <a:r>
              <a:rPr lang="en-US" sz="2400" dirty="0"/>
              <a:t>: 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Construct various partitions and then evaluate them by some criterion, e.g., minimizing the sum of square errors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Typical methods: k-means, k-</a:t>
            </a:r>
            <a:r>
              <a:rPr lang="en-US" sz="2000" dirty="0" err="1"/>
              <a:t>medoids</a:t>
            </a:r>
            <a:r>
              <a:rPr lang="en-US" sz="2000" dirty="0"/>
              <a:t>, CLARANS</a:t>
            </a:r>
          </a:p>
          <a:p>
            <a:pPr>
              <a:lnSpc>
                <a:spcPct val="130000"/>
              </a:lnSpc>
            </a:pPr>
            <a:r>
              <a:rPr lang="en-US" sz="2400" u="sng" dirty="0"/>
              <a:t>Density-based approach</a:t>
            </a:r>
            <a:r>
              <a:rPr lang="en-US" sz="2400" dirty="0"/>
              <a:t>: 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Based on connectivity and density functions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Typical methods: DBSCAN, OPTICS, </a:t>
            </a:r>
            <a:r>
              <a:rPr lang="en-US" sz="2000" dirty="0" err="1"/>
              <a:t>DenClue</a:t>
            </a:r>
            <a:endParaRPr lang="en-US" sz="2000" dirty="0"/>
          </a:p>
          <a:p>
            <a:pPr lvl="1">
              <a:lnSpc>
                <a:spcPct val="13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600963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shrink the dispersed points?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robust to noise.</a:t>
            </a:r>
          </a:p>
        </p:txBody>
      </p:sp>
    </p:spTree>
    <p:extLst>
      <p:ext uri="{BB962C8B-B14F-4D97-AF65-F5344CB8AC3E}">
        <p14:creationId xmlns:p14="http://schemas.microsoft.com/office/powerpoint/2010/main" val="139670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Uses representatives instead of statistics to represent a cluster</a:t>
                </a:r>
              </a:p>
              <a:p>
                <a:r>
                  <a:rPr lang="en-US" dirty="0"/>
                  <a:t>Can discover arbitrary shapes through single-linkage clustering</a:t>
                </a:r>
              </a:p>
              <a:p>
                <a:r>
                  <a:rPr lang="en-US" dirty="0"/>
                  <a:t>Robust to noise through shrinkage mechanism</a:t>
                </a:r>
              </a:p>
              <a:p>
                <a:r>
                  <a:rPr lang="en-US" dirty="0"/>
                  <a:t>Weakness,</a:t>
                </a:r>
              </a:p>
              <a:p>
                <a:pPr lvl="1"/>
                <a:r>
                  <a:rPr lang="en-US" dirty="0"/>
                  <a:t>Very sensitive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4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(ICDE 1999)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10896600" cy="4351338"/>
          </a:xfrm>
        </p:spPr>
        <p:txBody>
          <a:bodyPr/>
          <a:lstStyle/>
          <a:p>
            <a:r>
              <a:rPr lang="en-US" dirty="0"/>
              <a:t>Scalable clustering in high-dimensional non-Euclidean spaces</a:t>
            </a:r>
          </a:p>
          <a:p>
            <a:r>
              <a:rPr lang="en-US" dirty="0"/>
              <a:t>Organize clusters in a tree</a:t>
            </a:r>
          </a:p>
          <a:p>
            <a:r>
              <a:rPr lang="en-US" dirty="0"/>
              <a:t>Each leaf contains multiple </a:t>
            </a:r>
            <a:r>
              <a:rPr lang="en-US" dirty="0">
                <a:solidFill>
                  <a:srgbClr val="FF0000"/>
                </a:solidFill>
              </a:rPr>
              <a:t>cluster descriptions</a:t>
            </a:r>
          </a:p>
          <a:p>
            <a:pPr lvl="1"/>
            <a:r>
              <a:rPr lang="en-US" dirty="0"/>
              <a:t>Similar clusters go to the same leaf</a:t>
            </a:r>
          </a:p>
          <a:p>
            <a:r>
              <a:rPr lang="en-US" dirty="0"/>
              <a:t>Non-leaves contain a </a:t>
            </a:r>
            <a:r>
              <a:rPr lang="en-US" dirty="0">
                <a:solidFill>
                  <a:srgbClr val="FF0000"/>
                </a:solidFill>
              </a:rPr>
              <a:t>sample </a:t>
            </a:r>
            <a:r>
              <a:rPr lang="en-US" dirty="0"/>
              <a:t>of the cluster centers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28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446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For a cluster containing a set of objects </a:t>
            </a:r>
            <a:r>
              <a:rPr lang="en-US" dirty="0"/>
              <a:t>C</a:t>
            </a:r>
            <a:r>
              <a:rPr lang="en-US" dirty="0">
                <a:latin typeface="Times New Roman" panose="02020603050405020304" pitchFamily="18" charset="0"/>
              </a:rPr>
              <a:t> = {O</a:t>
            </a:r>
            <a:r>
              <a:rPr lang="en-US" baseline="-25000" dirty="0">
                <a:latin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</a:rPr>
              <a:t>…O</a:t>
            </a:r>
            <a:r>
              <a:rPr lang="en-US" baseline="-25000" dirty="0">
                <a:latin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</a:rPr>
              <a:t>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dirty="0">
                <a:latin typeface="Times New Roman" panose="02020603050405020304" pitchFamily="18" charset="0"/>
              </a:rPr>
              <a:t>Define:-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</a:rPr>
              <a:t>Rowsum</a:t>
            </a:r>
            <a:r>
              <a:rPr lang="en-US" dirty="0">
                <a:latin typeface="Times New Roman" panose="02020603050405020304" pitchFamily="18" charset="0"/>
              </a:rPr>
              <a:t> (O) =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</a:rPr>
              <a:t>  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err="1">
                <a:latin typeface="Times New Roman" panose="02020603050405020304" pitchFamily="18" charset="0"/>
              </a:rPr>
              <a:t>Clustroid</a:t>
            </a:r>
            <a:r>
              <a:rPr lang="en-US" dirty="0">
                <a:latin typeface="Times New Roman" panose="02020603050405020304" pitchFamily="18" charset="0"/>
              </a:rPr>
              <a:t> (</a:t>
            </a:r>
            <a:r>
              <a:rPr lang="en-US" dirty="0"/>
              <a:t>C</a:t>
            </a:r>
            <a:r>
              <a:rPr lang="en-US" dirty="0">
                <a:latin typeface="Times New Roman" panose="02020603050405020304" pitchFamily="18" charset="0"/>
              </a:rPr>
              <a:t> ) is the object O with least </a:t>
            </a:r>
            <a:r>
              <a:rPr lang="en-US" dirty="0" err="1">
                <a:latin typeface="Times New Roman" panose="02020603050405020304" pitchFamily="18" charset="0"/>
              </a:rPr>
              <a:t>Rowsum</a:t>
            </a:r>
            <a:r>
              <a:rPr lang="en-US" dirty="0">
                <a:latin typeface="Times New Roman" panose="02020603050405020304" pitchFamily="18" charset="0"/>
              </a:rPr>
              <a:t> value.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err="1">
                <a:latin typeface="Times New Roman" panose="02020603050405020304" pitchFamily="18" charset="0"/>
              </a:rPr>
              <a:t>Rowsum</a:t>
            </a:r>
            <a:r>
              <a:rPr lang="en-US" dirty="0">
                <a:latin typeface="Times New Roman" panose="02020603050405020304" pitchFamily="18" charset="0"/>
              </a:rPr>
              <a:t> of the </a:t>
            </a:r>
            <a:r>
              <a:rPr lang="en-US" dirty="0" err="1">
                <a:latin typeface="Times New Roman" panose="02020603050405020304" pitchFamily="18" charset="0"/>
              </a:rPr>
              <a:t>clustroid</a:t>
            </a:r>
            <a:endParaRPr lang="en-US" dirty="0">
              <a:latin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dirty="0" err="1">
                <a:latin typeface="Times New Roman" panose="02020603050405020304" pitchFamily="18" charset="0"/>
              </a:rPr>
              <a:t>Rowsum</a:t>
            </a:r>
            <a:r>
              <a:rPr lang="en-US" dirty="0">
                <a:latin typeface="Times New Roman" panose="02020603050405020304" pitchFamily="18" charset="0"/>
              </a:rPr>
              <a:t> of the k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closest</a:t>
            </a:r>
            <a:r>
              <a:rPr lang="en-US" dirty="0">
                <a:latin typeface="Times New Roman" panose="02020603050405020304" pitchFamily="18" charset="0"/>
              </a:rPr>
              <a:t> points to </a:t>
            </a:r>
            <a:r>
              <a:rPr lang="en-US" dirty="0" err="1">
                <a:latin typeface="Times New Roman" panose="02020603050405020304" pitchFamily="18" charset="0"/>
              </a:rPr>
              <a:t>clustroid</a:t>
            </a:r>
            <a:r>
              <a:rPr lang="en-US" dirty="0">
                <a:latin typeface="Times New Roman" panose="02020603050405020304" pitchFamily="18" charset="0"/>
              </a:rPr>
              <a:t> in</a:t>
            </a: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close</a:t>
            </a:r>
            <a:r>
              <a:rPr lang="en-US" dirty="0">
                <a:latin typeface="Times New Roman" panose="02020603050405020304" pitchFamily="18" charset="0"/>
                <a:sym typeface="Wingdings" panose="05000000000000000000" pitchFamily="2" charset="2"/>
              </a:rPr>
              <a:t> almost equally low </a:t>
            </a:r>
            <a:r>
              <a:rPr lang="en-US" dirty="0" err="1">
                <a:latin typeface="Times New Roman" panose="02020603050405020304" pitchFamily="18" charset="0"/>
                <a:sym typeface="Wingdings" panose="05000000000000000000" pitchFamily="2" charset="2"/>
              </a:rPr>
              <a:t>rowsum</a:t>
            </a:r>
            <a:endParaRPr lang="en-US" dirty="0">
              <a:latin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Can become </a:t>
            </a:r>
            <a:r>
              <a:rPr lang="en-US" dirty="0" err="1">
                <a:latin typeface="Times New Roman" panose="02020603050405020304" pitchFamily="18" charset="0"/>
              </a:rPr>
              <a:t>clustroid</a:t>
            </a:r>
            <a:r>
              <a:rPr lang="en-US" dirty="0">
                <a:latin typeface="Times New Roman" panose="02020603050405020304" pitchFamily="18" charset="0"/>
              </a:rPr>
              <a:t> in the future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err="1">
                <a:latin typeface="Times New Roman" panose="02020603050405020304" pitchFamily="18" charset="0"/>
              </a:rPr>
              <a:t>Rowsum</a:t>
            </a:r>
            <a:r>
              <a:rPr lang="en-US" dirty="0">
                <a:latin typeface="Times New Roman" panose="02020603050405020304" pitchFamily="18" charset="0"/>
              </a:rPr>
              <a:t> of the k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farthest</a:t>
            </a:r>
            <a:r>
              <a:rPr lang="en-US" dirty="0">
                <a:latin typeface="Times New Roman" panose="02020603050405020304" pitchFamily="18" charset="0"/>
              </a:rPr>
              <a:t> points to </a:t>
            </a:r>
            <a:r>
              <a:rPr lang="en-US" dirty="0" err="1">
                <a:latin typeface="Times New Roman" panose="02020603050405020304" pitchFamily="18" charset="0"/>
              </a:rPr>
              <a:t>clustroid</a:t>
            </a:r>
            <a:endParaRPr lang="en-US" dirty="0">
              <a:latin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Can shift to a different cluster in the future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>
                <a:latin typeface="Times New Roman" panose="02020603050405020304" pitchFamily="18" charset="0"/>
              </a:rPr>
              <a:t>N = number of points in the cluster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591249"/>
              </p:ext>
            </p:extLst>
          </p:nvPr>
        </p:nvGraphicFramePr>
        <p:xfrm>
          <a:off x="3672840" y="2424770"/>
          <a:ext cx="1722120" cy="93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080" imgH="457200" progId="Equation.3">
                  <p:embed/>
                </p:oleObj>
              </mc:Choice>
              <mc:Fallback>
                <p:oleObj name="Equation" r:id="rId3" imgW="838080" imgH="4572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2840" y="2424770"/>
                        <a:ext cx="1722120" cy="9391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55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enough points to the main memory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a recursive-bottom up manner build a tree such that similar clusters are grouped together</a:t>
            </a:r>
          </a:p>
        </p:txBody>
      </p:sp>
    </p:spTree>
    <p:extLst>
      <p:ext uri="{BB962C8B-B14F-4D97-AF65-F5344CB8AC3E}">
        <p14:creationId xmlns:p14="http://schemas.microsoft.com/office/powerpoint/2010/main" val="36481993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758" t="18704" r="21525" b="13052"/>
          <a:stretch/>
        </p:blipFill>
        <p:spPr>
          <a:xfrm>
            <a:off x="272526" y="752148"/>
            <a:ext cx="4754880" cy="39928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036" y="43846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,C</a:t>
            </a:r>
            <a:r>
              <a:rPr lang="en-US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7878" y="42878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C</a:t>
            </a:r>
            <a:r>
              <a:rPr lang="en-US" baseline="-25000" dirty="0"/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7842798" y="428782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5</a:t>
            </a:r>
            <a:r>
              <a:rPr lang="en-US" dirty="0"/>
              <a:t>,C</a:t>
            </a:r>
            <a:r>
              <a:rPr lang="en-US" baseline="-25000" dirty="0"/>
              <a:t>6</a:t>
            </a:r>
            <a:r>
              <a:rPr lang="en-US" dirty="0"/>
              <a:t>,C</a:t>
            </a:r>
            <a:r>
              <a:rPr lang="en-US" baseline="-25000" dirty="0"/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9305838" y="428782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8</a:t>
            </a:r>
            <a:r>
              <a:rPr lang="en-US" dirty="0"/>
              <a:t>, C</a:t>
            </a:r>
            <a:r>
              <a:rPr lang="en-US" baseline="-25000" dirty="0"/>
              <a:t>9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54918" y="2799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,C</a:t>
            </a:r>
            <a:r>
              <a:rPr lang="en-US" baseline="-25000" dirty="0"/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82730" y="2799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5</a:t>
            </a:r>
            <a:r>
              <a:rPr lang="en-US" dirty="0"/>
              <a:t>, C</a:t>
            </a:r>
            <a:r>
              <a:rPr lang="en-US" baseline="-25000" dirty="0"/>
              <a:t>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646" y="1087427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3156" y="1618594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3658" y="906780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054" y="3026063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5782" y="3584556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7054" y="4239876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3690" y="2080259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4986" y="675948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67110" y="1137612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9962" y="10874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C</a:t>
            </a:r>
            <a:r>
              <a:rPr lang="en-US" baseline="-25000" dirty="0"/>
              <a:t>5</a:t>
            </a:r>
          </a:p>
        </p:txBody>
      </p:sp>
      <p:cxnSp>
        <p:nvCxnSpPr>
          <p:cNvPr id="23" name="Straight Connector 22"/>
          <p:cNvCxnSpPr>
            <a:stCxn id="21" idx="2"/>
          </p:cNvCxnSpPr>
          <p:nvPr/>
        </p:nvCxnSpPr>
        <p:spPr>
          <a:xfrm flipH="1">
            <a:off x="6425478" y="2001827"/>
            <a:ext cx="1251684" cy="766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890522" y="2017067"/>
            <a:ext cx="1184712" cy="751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230956" y="3592175"/>
            <a:ext cx="1251684" cy="766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8" idx="0"/>
          </p:cNvCxnSpPr>
          <p:nvPr/>
        </p:nvCxnSpPr>
        <p:spPr>
          <a:xfrm flipH="1">
            <a:off x="8299998" y="3714095"/>
            <a:ext cx="644880" cy="57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9" idx="0"/>
          </p:cNvCxnSpPr>
          <p:nvPr/>
        </p:nvCxnSpPr>
        <p:spPr>
          <a:xfrm>
            <a:off x="9401892" y="3714095"/>
            <a:ext cx="361146" cy="57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7" idx="0"/>
          </p:cNvCxnSpPr>
          <p:nvPr/>
        </p:nvCxnSpPr>
        <p:spPr>
          <a:xfrm>
            <a:off x="6440718" y="3736957"/>
            <a:ext cx="594360" cy="550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59568" y="6038115"/>
            <a:ext cx="3737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Store cluster features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159488" y="1700181"/>
            <a:ext cx="1837002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Store cluster centers</a:t>
            </a:r>
          </a:p>
        </p:txBody>
      </p:sp>
      <p:sp>
        <p:nvSpPr>
          <p:cNvPr id="2" name="Right Brace 1"/>
          <p:cNvSpPr/>
          <p:nvPr/>
        </p:nvSpPr>
        <p:spPr>
          <a:xfrm>
            <a:off x="9590574" y="1137612"/>
            <a:ext cx="553254" cy="24546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 rot="5400000">
            <a:off x="7166599" y="3106764"/>
            <a:ext cx="643385" cy="53110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694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a new point…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traversing from the root</a:t>
            </a:r>
          </a:p>
          <a:p>
            <a:r>
              <a:rPr lang="en-US" dirty="0"/>
              <a:t>Identify branch with the closest cluster center</a:t>
            </a:r>
          </a:p>
          <a:p>
            <a:r>
              <a:rPr lang="en-US" dirty="0"/>
              <a:t>Follow branch recursively till a leaf node is reached.</a:t>
            </a:r>
          </a:p>
        </p:txBody>
      </p:sp>
    </p:spTree>
    <p:extLst>
      <p:ext uri="{BB962C8B-B14F-4D97-AF65-F5344CB8AC3E}">
        <p14:creationId xmlns:p14="http://schemas.microsoft.com/office/powerpoint/2010/main" val="85959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758" t="18704" r="21525" b="13052"/>
          <a:stretch/>
        </p:blipFill>
        <p:spPr>
          <a:xfrm>
            <a:off x="272526" y="752148"/>
            <a:ext cx="4754880" cy="39928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036" y="43846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,C</a:t>
            </a:r>
            <a:r>
              <a:rPr lang="en-US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7878" y="42878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C</a:t>
            </a:r>
            <a:r>
              <a:rPr lang="en-US" baseline="-25000" dirty="0"/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7842798" y="428782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5</a:t>
            </a:r>
            <a:r>
              <a:rPr lang="en-US" dirty="0"/>
              <a:t>,C</a:t>
            </a:r>
            <a:r>
              <a:rPr lang="en-US" baseline="-25000" dirty="0"/>
              <a:t>6</a:t>
            </a:r>
            <a:r>
              <a:rPr lang="en-US" dirty="0"/>
              <a:t>,C</a:t>
            </a:r>
            <a:r>
              <a:rPr lang="en-US" baseline="-25000" dirty="0"/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9305838" y="428782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8</a:t>
            </a:r>
            <a:r>
              <a:rPr lang="en-US" dirty="0"/>
              <a:t>, C</a:t>
            </a:r>
            <a:r>
              <a:rPr lang="en-US" baseline="-25000" dirty="0"/>
              <a:t>9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54918" y="2799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,C</a:t>
            </a:r>
            <a:r>
              <a:rPr lang="en-US" baseline="-25000" dirty="0"/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82730" y="2799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5</a:t>
            </a:r>
            <a:r>
              <a:rPr lang="en-US" dirty="0"/>
              <a:t>, C</a:t>
            </a:r>
            <a:r>
              <a:rPr lang="en-US" baseline="-25000" dirty="0"/>
              <a:t>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646" y="1087427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82920" y="1849426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3658" y="906780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054" y="3026063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5782" y="3584556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7054" y="4239876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3690" y="2080259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4986" y="675948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67110" y="1137612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9962" y="10874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C</a:t>
            </a:r>
            <a:r>
              <a:rPr lang="en-US" baseline="-25000" dirty="0"/>
              <a:t>5</a:t>
            </a:r>
          </a:p>
        </p:txBody>
      </p:sp>
      <p:cxnSp>
        <p:nvCxnSpPr>
          <p:cNvPr id="23" name="Straight Connector 22"/>
          <p:cNvCxnSpPr>
            <a:stCxn id="21" idx="2"/>
          </p:cNvCxnSpPr>
          <p:nvPr/>
        </p:nvCxnSpPr>
        <p:spPr>
          <a:xfrm flipH="1">
            <a:off x="6425478" y="2001827"/>
            <a:ext cx="1251684" cy="766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890522" y="2017067"/>
            <a:ext cx="1184712" cy="751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230956" y="3592175"/>
            <a:ext cx="1251684" cy="766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8" idx="0"/>
          </p:cNvCxnSpPr>
          <p:nvPr/>
        </p:nvCxnSpPr>
        <p:spPr>
          <a:xfrm flipH="1">
            <a:off x="8299998" y="3714095"/>
            <a:ext cx="644880" cy="57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9" idx="0"/>
          </p:cNvCxnSpPr>
          <p:nvPr/>
        </p:nvCxnSpPr>
        <p:spPr>
          <a:xfrm>
            <a:off x="9401892" y="3714095"/>
            <a:ext cx="361146" cy="57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7" idx="0"/>
          </p:cNvCxnSpPr>
          <p:nvPr/>
        </p:nvCxnSpPr>
        <p:spPr>
          <a:xfrm>
            <a:off x="6440718" y="3736957"/>
            <a:ext cx="594360" cy="550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56960" y="5593410"/>
            <a:ext cx="3737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Store cluster features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41810" y="1798052"/>
            <a:ext cx="3229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Store cluster centers</a:t>
            </a:r>
          </a:p>
        </p:txBody>
      </p:sp>
      <p:sp>
        <p:nvSpPr>
          <p:cNvPr id="2" name="Oval 1"/>
          <p:cNvSpPr/>
          <p:nvPr/>
        </p:nvSpPr>
        <p:spPr>
          <a:xfrm>
            <a:off x="1547874" y="2017067"/>
            <a:ext cx="169458" cy="1268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40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inserting a point 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Cluster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1 to 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</a:t>
            </a:r>
            <a:r>
              <a:rPr lang="en-US" dirty="0" err="1"/>
              <a:t>rowsum</a:t>
            </a:r>
            <a:r>
              <a:rPr lang="en-US" dirty="0"/>
              <a:t> of all stored points</a:t>
            </a:r>
          </a:p>
          <a:p>
            <a:pPr lvl="1"/>
            <a:r>
              <a:rPr lang="en-US" dirty="0"/>
              <a:t>Cluster center</a:t>
            </a:r>
          </a:p>
          <a:p>
            <a:pPr lvl="1"/>
            <a:r>
              <a:rPr lang="en-US" dirty="0"/>
              <a:t>Farthest points</a:t>
            </a:r>
          </a:p>
          <a:p>
            <a:pPr lvl="1"/>
            <a:r>
              <a:rPr lang="en-US" dirty="0"/>
              <a:t>Closest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 err="1"/>
              <a:t>rowsum</a:t>
            </a:r>
            <a:r>
              <a:rPr lang="en-US" dirty="0"/>
              <a:t>(p)=</a:t>
            </a:r>
            <a:r>
              <a:rPr lang="en-US" dirty="0" err="1"/>
              <a:t>rowsum</a:t>
            </a:r>
            <a:r>
              <a:rPr lang="en-US" dirty="0"/>
              <a:t>(c)+Nd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err="1"/>
              <a:t>p,c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 is the cluster center</a:t>
            </a:r>
          </a:p>
          <a:p>
            <a:pPr lvl="1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762748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inserting a point p..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Clustroid</a:t>
            </a:r>
            <a:r>
              <a:rPr lang="en-US" dirty="0"/>
              <a:t> changes.</a:t>
            </a:r>
          </a:p>
          <a:p>
            <a:r>
              <a:rPr lang="en-US" dirty="0"/>
              <a:t>May need to merge clusters</a:t>
            </a:r>
          </a:p>
          <a:p>
            <a:pPr lvl="1"/>
            <a:r>
              <a:rPr lang="en-US" dirty="0"/>
              <a:t>Farthest points of two clusters are very close</a:t>
            </a:r>
          </a:p>
          <a:p>
            <a:r>
              <a:rPr lang="en-US" dirty="0"/>
              <a:t>May need to split cluster</a:t>
            </a:r>
          </a:p>
          <a:p>
            <a:pPr lvl="1"/>
            <a:r>
              <a:rPr lang="en-US" dirty="0"/>
              <a:t>Radius of cluster is too large</a:t>
            </a:r>
          </a:p>
          <a:p>
            <a:r>
              <a:rPr lang="en-US" dirty="0"/>
              <a:t>Based on split/merge bubble up the effect to the root</a:t>
            </a:r>
          </a:p>
        </p:txBody>
      </p:sp>
    </p:spTree>
    <p:extLst>
      <p:ext uri="{BB962C8B-B14F-4D97-AF65-F5344CB8AC3E}">
        <p14:creationId xmlns:p14="http://schemas.microsoft.com/office/powerpoint/2010/main" val="349654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1075-279A-403B-B67B-6EF14AB4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Hierarchical/Agglomerative Clustering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469F2-1FB8-4282-B0CD-3759F0FE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29FF9-22BA-4C77-87C7-ECE14A00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86" y="1825624"/>
            <a:ext cx="8983789" cy="439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882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dataset is naturally a graph</a:t>
            </a:r>
          </a:p>
          <a:p>
            <a:pPr lvl="1"/>
            <a:r>
              <a:rPr lang="en-US" dirty="0"/>
              <a:t>PPI, Social networks, Road Networks, etc.</a:t>
            </a:r>
          </a:p>
          <a:p>
            <a:pPr lvl="1"/>
            <a:r>
              <a:rPr lang="en-US" dirty="0"/>
              <a:t>Weight the edges by the similarity between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7065B9-4804-4DB1-A877-CC2641FBED95}"/>
              </a:ext>
            </a:extLst>
          </p:cNvPr>
          <p:cNvGrpSpPr/>
          <p:nvPr/>
        </p:nvGrpSpPr>
        <p:grpSpPr>
          <a:xfrm>
            <a:off x="2160006" y="3181239"/>
            <a:ext cx="5666751" cy="2225794"/>
            <a:chOff x="1270038" y="3538930"/>
            <a:chExt cx="5666751" cy="22257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F5053F-0BCF-4092-AA0C-0F10331C1092}"/>
                </a:ext>
              </a:extLst>
            </p:cNvPr>
            <p:cNvSpPr/>
            <p:nvPr/>
          </p:nvSpPr>
          <p:spPr>
            <a:xfrm>
              <a:off x="1270038" y="388629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94C2A93-6B41-4FAA-8230-30A835C00B88}"/>
                </a:ext>
              </a:extLst>
            </p:cNvPr>
            <p:cNvSpPr/>
            <p:nvPr/>
          </p:nvSpPr>
          <p:spPr>
            <a:xfrm>
              <a:off x="1270038" y="4668331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EA1C95-6DBD-41D9-A25C-74DA80FC6C9A}"/>
                </a:ext>
              </a:extLst>
            </p:cNvPr>
            <p:cNvSpPr/>
            <p:nvPr/>
          </p:nvSpPr>
          <p:spPr>
            <a:xfrm>
              <a:off x="2366825" y="458191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BFF387-E32E-4A61-A9CC-B350731864FD}"/>
                </a:ext>
              </a:extLst>
            </p:cNvPr>
            <p:cNvSpPr/>
            <p:nvPr/>
          </p:nvSpPr>
          <p:spPr>
            <a:xfrm>
              <a:off x="2920432" y="353893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C34DA8-1359-4224-BAF2-0067E34B0AFA}"/>
                </a:ext>
              </a:extLst>
            </p:cNvPr>
            <p:cNvSpPr/>
            <p:nvPr/>
          </p:nvSpPr>
          <p:spPr>
            <a:xfrm>
              <a:off x="4874336" y="423365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0F5F56E-625E-4D0D-AD2A-4678280B5D2F}"/>
                </a:ext>
              </a:extLst>
            </p:cNvPr>
            <p:cNvSpPr/>
            <p:nvPr/>
          </p:nvSpPr>
          <p:spPr>
            <a:xfrm>
              <a:off x="5710173" y="371261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6AB050-0784-4BDF-BC97-0312759E2481}"/>
                </a:ext>
              </a:extLst>
            </p:cNvPr>
            <p:cNvSpPr/>
            <p:nvPr/>
          </p:nvSpPr>
          <p:spPr>
            <a:xfrm>
              <a:off x="6589429" y="475559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9A41BB7-4DDF-4AFB-B1AC-50CE08226670}"/>
                </a:ext>
              </a:extLst>
            </p:cNvPr>
            <p:cNvSpPr/>
            <p:nvPr/>
          </p:nvSpPr>
          <p:spPr>
            <a:xfrm>
              <a:off x="6057533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796EE4-3067-4CE1-988B-4D79F5A67D11}"/>
                </a:ext>
              </a:extLst>
            </p:cNvPr>
            <p:cNvSpPr/>
            <p:nvPr/>
          </p:nvSpPr>
          <p:spPr>
            <a:xfrm>
              <a:off x="1998185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3102A2-0FC7-4334-BEC9-1C8A4E7CFA3C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 flipV="1">
              <a:off x="1617398" y="3712610"/>
              <a:ext cx="130303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A2D79E-C297-417B-BAF5-B64A08F5FD81}"/>
                </a:ext>
              </a:extLst>
            </p:cNvPr>
            <p:cNvCxnSpPr>
              <a:stCxn id="8" idx="3"/>
              <a:endCxn id="7" idx="7"/>
            </p:cNvCxnSpPr>
            <p:nvPr/>
          </p:nvCxnSpPr>
          <p:spPr>
            <a:xfrm rot="5400000">
              <a:off x="2418627" y="4080109"/>
              <a:ext cx="797365" cy="3079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9EDFFB-0497-4515-BA3B-33286E450DF5}"/>
                </a:ext>
              </a:extLst>
            </p:cNvPr>
            <p:cNvCxnSpPr>
              <a:stCxn id="7" idx="1"/>
              <a:endCxn id="5" idx="5"/>
            </p:cNvCxnSpPr>
            <p:nvPr/>
          </p:nvCxnSpPr>
          <p:spPr>
            <a:xfrm rot="16200000" flipV="1">
              <a:off x="1767110" y="3982199"/>
              <a:ext cx="450005" cy="8511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BD1031-E16D-40B9-B371-73CAC76837A6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 rot="5400000">
              <a:off x="1226378" y="4450990"/>
              <a:ext cx="434681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FB0DA8-E943-44CA-AAB1-C4E9B00FA712}"/>
                </a:ext>
              </a:extLst>
            </p:cNvPr>
            <p:cNvCxnSpPr>
              <a:stCxn id="6" idx="5"/>
              <a:endCxn id="13" idx="1"/>
            </p:cNvCxnSpPr>
            <p:nvPr/>
          </p:nvCxnSpPr>
          <p:spPr>
            <a:xfrm rot="16200000" flipH="1">
              <a:off x="1556085" y="4975263"/>
              <a:ext cx="503413" cy="4825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6349AE-9E59-43AD-A002-CD4C4DCE409B}"/>
                </a:ext>
              </a:extLst>
            </p:cNvPr>
            <p:cNvCxnSpPr>
              <a:stCxn id="7" idx="4"/>
              <a:endCxn id="13" idx="7"/>
            </p:cNvCxnSpPr>
            <p:nvPr/>
          </p:nvCxnSpPr>
          <p:spPr>
            <a:xfrm rot="5400000">
              <a:off x="2148111" y="5075839"/>
              <a:ext cx="538959" cy="2458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14A84E-CB05-4D62-A4BC-867C60EACF3B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 flipV="1">
              <a:off x="1617398" y="4755595"/>
              <a:ext cx="749427" cy="864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2D0B5A-E48D-402D-98F9-D8242D1CA270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rot="5400000" flipH="1" flipV="1">
              <a:off x="1827025" y="3574924"/>
              <a:ext cx="883781" cy="14047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897920D-60AE-4C43-A97D-BFADF51EC523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>
              <a:off x="3267792" y="3712610"/>
              <a:ext cx="2442381" cy="1736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C3A281-1C4D-4722-A384-40F66F6F201F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2714185" y="4407330"/>
              <a:ext cx="2160151" cy="3482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8500B38-4F91-4C5C-AA16-184124F4FDF2}"/>
                </a:ext>
              </a:extLst>
            </p:cNvPr>
            <p:cNvCxnSpPr>
              <a:stCxn id="9" idx="1"/>
              <a:endCxn id="8" idx="5"/>
            </p:cNvCxnSpPr>
            <p:nvPr/>
          </p:nvCxnSpPr>
          <p:spPr>
            <a:xfrm rot="16200000" flipV="1">
              <a:off x="3846514" y="3205828"/>
              <a:ext cx="449100" cy="17082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53CF0F-F69C-4A35-91B4-19A96113BB4A}"/>
                </a:ext>
              </a:extLst>
            </p:cNvPr>
            <p:cNvCxnSpPr>
              <a:stCxn id="9" idx="5"/>
              <a:endCxn id="12" idx="1"/>
            </p:cNvCxnSpPr>
            <p:nvPr/>
          </p:nvCxnSpPr>
          <p:spPr>
            <a:xfrm rot="16200000" flipH="1">
              <a:off x="5170567" y="4530398"/>
              <a:ext cx="938094" cy="937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0C0B17-7DFF-481D-8ED3-052E18C7ED7A}"/>
                </a:ext>
              </a:extLst>
            </p:cNvPr>
            <p:cNvCxnSpPr>
              <a:stCxn id="12" idx="7"/>
              <a:endCxn id="11" idx="3"/>
            </p:cNvCxnSpPr>
            <p:nvPr/>
          </p:nvCxnSpPr>
          <p:spPr>
            <a:xfrm rot="5400000" flipH="1" flipV="1">
              <a:off x="6289087" y="5117022"/>
              <a:ext cx="416149" cy="28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340002-A934-4558-93C2-527AC541EC42}"/>
                </a:ext>
              </a:extLst>
            </p:cNvPr>
            <p:cNvCxnSpPr>
              <a:stCxn id="10" idx="5"/>
              <a:endCxn id="11" idx="1"/>
            </p:cNvCxnSpPr>
            <p:nvPr/>
          </p:nvCxnSpPr>
          <p:spPr>
            <a:xfrm rot="16200000" flipH="1">
              <a:off x="5924799" y="4090964"/>
              <a:ext cx="797365" cy="6336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DCE8EF-8821-4B00-A59A-82C94BCEB6D4}"/>
                </a:ext>
              </a:extLst>
            </p:cNvPr>
            <p:cNvCxnSpPr>
              <a:stCxn id="9" idx="7"/>
              <a:endCxn id="10" idx="3"/>
            </p:cNvCxnSpPr>
            <p:nvPr/>
          </p:nvCxnSpPr>
          <p:spPr>
            <a:xfrm rot="5400000" flipH="1" flipV="1">
              <a:off x="5328224" y="3851702"/>
              <a:ext cx="275420" cy="5902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DEBC75-DFF9-44EF-8D6D-727BCF9348F0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 rot="16200000" flipH="1">
              <a:off x="5378836" y="4564987"/>
              <a:ext cx="135739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ECD9E4-504A-436B-8239-C93E6ED93F00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>
              <a:off x="5221696" y="4407330"/>
              <a:ext cx="1367733" cy="5219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>
            <a:extLst>
              <a:ext uri="{FF2B5EF4-FFF2-40B4-BE49-F238E27FC236}">
                <a16:creationId xmlns:a16="http://schemas.microsoft.com/office/drawing/2014/main" id="{1A156B88-2E76-4C44-9E2C-16BC4BB4B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56593" b="-7742"/>
          <a:stretch/>
        </p:blipFill>
        <p:spPr>
          <a:xfrm>
            <a:off x="3888331" y="4118093"/>
            <a:ext cx="1888283" cy="742381"/>
          </a:xfrm>
          <a:prstGeom prst="rect">
            <a:avLst/>
          </a:prstGeom>
        </p:spPr>
      </p:pic>
      <p:pic>
        <p:nvPicPr>
          <p:cNvPr id="32" name="Picture 31" descr="latex-image-1.pdf">
            <a:extLst>
              <a:ext uri="{FF2B5EF4-FFF2-40B4-BE49-F238E27FC236}">
                <a16:creationId xmlns:a16="http://schemas.microsoft.com/office/drawing/2014/main" id="{22A176F8-BE66-436C-A427-53AA89F4DABC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303212" y="4312112"/>
            <a:ext cx="292100" cy="228600"/>
          </a:xfrm>
          <a:prstGeom prst="rect">
            <a:avLst/>
          </a:prstGeom>
        </p:spPr>
      </p:pic>
      <p:pic>
        <p:nvPicPr>
          <p:cNvPr id="33" name="Picture 32" descr="latex-image-1.pdf">
            <a:extLst>
              <a:ext uri="{FF2B5EF4-FFF2-40B4-BE49-F238E27FC236}">
                <a16:creationId xmlns:a16="http://schemas.microsoft.com/office/drawing/2014/main" id="{42798351-66AC-4143-BE9C-B4E170B93D73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5797175" y="3972387"/>
            <a:ext cx="317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352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problem: partition into two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cut </a:t>
            </a:r>
            <a:r>
              <a:rPr lang="en-US" dirty="0"/>
              <a:t>between two </a:t>
            </a:r>
            <a:r>
              <a:rPr lang="en-US" dirty="0" err="1"/>
              <a:t>subgraphs</a:t>
            </a:r>
            <a:r>
              <a:rPr lang="en-US" dirty="0"/>
              <a:t> is calculated as follows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33519" y="2901377"/>
            <a:ext cx="5666751" cy="2225794"/>
            <a:chOff x="1270038" y="3538930"/>
            <a:chExt cx="5666751" cy="2225794"/>
          </a:xfrm>
        </p:grpSpPr>
        <p:sp>
          <p:nvSpPr>
            <p:cNvPr id="5" name="Oval 4"/>
            <p:cNvSpPr/>
            <p:nvPr/>
          </p:nvSpPr>
          <p:spPr>
            <a:xfrm>
              <a:off x="1270038" y="388629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270038" y="4668331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366825" y="458191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920432" y="353893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74336" y="423365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710173" y="371261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589429" y="475559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57533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98185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5" idx="6"/>
              <a:endCxn id="8" idx="2"/>
            </p:cNvCxnSpPr>
            <p:nvPr/>
          </p:nvCxnSpPr>
          <p:spPr>
            <a:xfrm flipV="1">
              <a:off x="1617398" y="3712610"/>
              <a:ext cx="130303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3"/>
              <a:endCxn id="7" idx="7"/>
            </p:cNvCxnSpPr>
            <p:nvPr/>
          </p:nvCxnSpPr>
          <p:spPr>
            <a:xfrm rot="5400000">
              <a:off x="2418627" y="4080109"/>
              <a:ext cx="797365" cy="3079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1"/>
              <a:endCxn id="5" idx="5"/>
            </p:cNvCxnSpPr>
            <p:nvPr/>
          </p:nvCxnSpPr>
          <p:spPr>
            <a:xfrm rot="16200000" flipV="1">
              <a:off x="1767110" y="3982199"/>
              <a:ext cx="450005" cy="8511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5" idx="4"/>
              <a:endCxn id="6" idx="0"/>
            </p:cNvCxnSpPr>
            <p:nvPr/>
          </p:nvCxnSpPr>
          <p:spPr>
            <a:xfrm rot="5400000">
              <a:off x="1226378" y="4450990"/>
              <a:ext cx="434681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5"/>
              <a:endCxn id="13" idx="1"/>
            </p:cNvCxnSpPr>
            <p:nvPr/>
          </p:nvCxnSpPr>
          <p:spPr>
            <a:xfrm rot="16200000" flipH="1">
              <a:off x="1556085" y="4975263"/>
              <a:ext cx="503413" cy="4825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3" idx="7"/>
            </p:cNvCxnSpPr>
            <p:nvPr/>
          </p:nvCxnSpPr>
          <p:spPr>
            <a:xfrm rot="5400000">
              <a:off x="2148111" y="5075839"/>
              <a:ext cx="538959" cy="2458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6"/>
              <a:endCxn id="7" idx="2"/>
            </p:cNvCxnSpPr>
            <p:nvPr/>
          </p:nvCxnSpPr>
          <p:spPr>
            <a:xfrm flipV="1">
              <a:off x="1617398" y="4755595"/>
              <a:ext cx="749427" cy="864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6" idx="7"/>
              <a:endCxn id="8" idx="3"/>
            </p:cNvCxnSpPr>
            <p:nvPr/>
          </p:nvCxnSpPr>
          <p:spPr>
            <a:xfrm rot="5400000" flipH="1" flipV="1">
              <a:off x="1827025" y="3574924"/>
              <a:ext cx="883781" cy="14047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6"/>
              <a:endCxn id="10" idx="2"/>
            </p:cNvCxnSpPr>
            <p:nvPr/>
          </p:nvCxnSpPr>
          <p:spPr>
            <a:xfrm>
              <a:off x="3267792" y="3712610"/>
              <a:ext cx="2442381" cy="17368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6"/>
              <a:endCxn id="9" idx="2"/>
            </p:cNvCxnSpPr>
            <p:nvPr/>
          </p:nvCxnSpPr>
          <p:spPr>
            <a:xfrm flipV="1">
              <a:off x="2714185" y="4407330"/>
              <a:ext cx="2160151" cy="34826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" idx="1"/>
              <a:endCxn id="8" idx="5"/>
            </p:cNvCxnSpPr>
            <p:nvPr/>
          </p:nvCxnSpPr>
          <p:spPr>
            <a:xfrm rot="16200000" flipV="1">
              <a:off x="3846514" y="3205828"/>
              <a:ext cx="449100" cy="170828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5"/>
              <a:endCxn id="12" idx="1"/>
            </p:cNvCxnSpPr>
            <p:nvPr/>
          </p:nvCxnSpPr>
          <p:spPr>
            <a:xfrm rot="16200000" flipH="1">
              <a:off x="5170567" y="4530398"/>
              <a:ext cx="938094" cy="937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7"/>
              <a:endCxn id="11" idx="3"/>
            </p:cNvCxnSpPr>
            <p:nvPr/>
          </p:nvCxnSpPr>
          <p:spPr>
            <a:xfrm rot="5400000" flipH="1" flipV="1">
              <a:off x="6289087" y="5117022"/>
              <a:ext cx="416149" cy="28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5"/>
              <a:endCxn id="11" idx="1"/>
            </p:cNvCxnSpPr>
            <p:nvPr/>
          </p:nvCxnSpPr>
          <p:spPr>
            <a:xfrm rot="16200000" flipH="1">
              <a:off x="5924799" y="4090964"/>
              <a:ext cx="797365" cy="6336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" idx="7"/>
              <a:endCxn id="10" idx="3"/>
            </p:cNvCxnSpPr>
            <p:nvPr/>
          </p:nvCxnSpPr>
          <p:spPr>
            <a:xfrm rot="5400000" flipH="1" flipV="1">
              <a:off x="5328224" y="3851702"/>
              <a:ext cx="275420" cy="5902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2" idx="0"/>
            </p:cNvCxnSpPr>
            <p:nvPr/>
          </p:nvCxnSpPr>
          <p:spPr>
            <a:xfrm rot="16200000" flipH="1">
              <a:off x="5378836" y="4564987"/>
              <a:ext cx="135739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9" idx="6"/>
              <a:endCxn id="11" idx="2"/>
            </p:cNvCxnSpPr>
            <p:nvPr/>
          </p:nvCxnSpPr>
          <p:spPr>
            <a:xfrm>
              <a:off x="5221696" y="4407330"/>
              <a:ext cx="1367733" cy="5219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16473" y="5404668"/>
            <a:ext cx="4216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minimum cut of a graph identifies an optimal partitioning of the data.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904206" y="4556276"/>
            <a:ext cx="4469724" cy="1755624"/>
            <a:chOff x="1270038" y="3538930"/>
            <a:chExt cx="5666751" cy="2225794"/>
          </a:xfrm>
        </p:grpSpPr>
        <p:sp>
          <p:nvSpPr>
            <p:cNvPr id="5" name="Oval 4"/>
            <p:cNvSpPr/>
            <p:nvPr/>
          </p:nvSpPr>
          <p:spPr>
            <a:xfrm>
              <a:off x="1270038" y="388629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270038" y="4668331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366825" y="458191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920432" y="353893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74336" y="423365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710173" y="371261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589429" y="475559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57533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98185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5" idx="6"/>
              <a:endCxn id="8" idx="2"/>
            </p:cNvCxnSpPr>
            <p:nvPr/>
          </p:nvCxnSpPr>
          <p:spPr>
            <a:xfrm flipV="1">
              <a:off x="1617398" y="3712610"/>
              <a:ext cx="130303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3"/>
              <a:endCxn id="7" idx="7"/>
            </p:cNvCxnSpPr>
            <p:nvPr/>
          </p:nvCxnSpPr>
          <p:spPr>
            <a:xfrm rot="5400000">
              <a:off x="2418627" y="4080109"/>
              <a:ext cx="797365" cy="3079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1"/>
              <a:endCxn id="5" idx="5"/>
            </p:cNvCxnSpPr>
            <p:nvPr/>
          </p:nvCxnSpPr>
          <p:spPr>
            <a:xfrm rot="16200000" flipV="1">
              <a:off x="1767110" y="3982199"/>
              <a:ext cx="450005" cy="8511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5" idx="4"/>
              <a:endCxn id="6" idx="0"/>
            </p:cNvCxnSpPr>
            <p:nvPr/>
          </p:nvCxnSpPr>
          <p:spPr>
            <a:xfrm rot="5400000">
              <a:off x="1226378" y="4450990"/>
              <a:ext cx="434681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5"/>
              <a:endCxn id="13" idx="1"/>
            </p:cNvCxnSpPr>
            <p:nvPr/>
          </p:nvCxnSpPr>
          <p:spPr>
            <a:xfrm rot="16200000" flipH="1">
              <a:off x="1556085" y="4975263"/>
              <a:ext cx="503413" cy="4825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3" idx="7"/>
            </p:cNvCxnSpPr>
            <p:nvPr/>
          </p:nvCxnSpPr>
          <p:spPr>
            <a:xfrm rot="5400000">
              <a:off x="2148111" y="5075839"/>
              <a:ext cx="538959" cy="2458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6"/>
              <a:endCxn id="7" idx="2"/>
            </p:cNvCxnSpPr>
            <p:nvPr/>
          </p:nvCxnSpPr>
          <p:spPr>
            <a:xfrm flipV="1">
              <a:off x="1617398" y="4755595"/>
              <a:ext cx="749427" cy="864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6" idx="7"/>
              <a:endCxn id="8" idx="3"/>
            </p:cNvCxnSpPr>
            <p:nvPr/>
          </p:nvCxnSpPr>
          <p:spPr>
            <a:xfrm rot="5400000" flipH="1" flipV="1">
              <a:off x="1827025" y="3574924"/>
              <a:ext cx="883781" cy="14047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6"/>
              <a:endCxn id="10" idx="2"/>
            </p:cNvCxnSpPr>
            <p:nvPr/>
          </p:nvCxnSpPr>
          <p:spPr>
            <a:xfrm>
              <a:off x="3267792" y="3712610"/>
              <a:ext cx="2442381" cy="17368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6"/>
              <a:endCxn id="9" idx="2"/>
            </p:cNvCxnSpPr>
            <p:nvPr/>
          </p:nvCxnSpPr>
          <p:spPr>
            <a:xfrm flipV="1">
              <a:off x="2714185" y="4407330"/>
              <a:ext cx="2160151" cy="34826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" idx="1"/>
              <a:endCxn id="8" idx="5"/>
            </p:cNvCxnSpPr>
            <p:nvPr/>
          </p:nvCxnSpPr>
          <p:spPr>
            <a:xfrm rot="16200000" flipV="1">
              <a:off x="3846514" y="3205828"/>
              <a:ext cx="449100" cy="170828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5"/>
              <a:endCxn id="12" idx="1"/>
            </p:cNvCxnSpPr>
            <p:nvPr/>
          </p:nvCxnSpPr>
          <p:spPr>
            <a:xfrm rot="16200000" flipH="1">
              <a:off x="5170567" y="4530398"/>
              <a:ext cx="938094" cy="937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7"/>
              <a:endCxn id="11" idx="3"/>
            </p:cNvCxnSpPr>
            <p:nvPr/>
          </p:nvCxnSpPr>
          <p:spPr>
            <a:xfrm rot="5400000" flipH="1" flipV="1">
              <a:off x="6289087" y="5117022"/>
              <a:ext cx="416149" cy="28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5"/>
              <a:endCxn id="11" idx="1"/>
            </p:cNvCxnSpPr>
            <p:nvPr/>
          </p:nvCxnSpPr>
          <p:spPr>
            <a:xfrm rot="16200000" flipH="1">
              <a:off x="5924799" y="4090964"/>
              <a:ext cx="797365" cy="6336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" idx="7"/>
              <a:endCxn id="10" idx="3"/>
            </p:cNvCxnSpPr>
            <p:nvPr/>
          </p:nvCxnSpPr>
          <p:spPr>
            <a:xfrm rot="5400000" flipH="1" flipV="1">
              <a:off x="5328224" y="3851702"/>
              <a:ext cx="275420" cy="5902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2" idx="0"/>
            </p:cNvCxnSpPr>
            <p:nvPr/>
          </p:nvCxnSpPr>
          <p:spPr>
            <a:xfrm rot="16200000" flipH="1">
              <a:off x="5378836" y="4564987"/>
              <a:ext cx="135739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9" idx="6"/>
              <a:endCxn id="11" idx="2"/>
            </p:cNvCxnSpPr>
            <p:nvPr/>
          </p:nvCxnSpPr>
          <p:spPr>
            <a:xfrm>
              <a:off x="5221696" y="4407330"/>
              <a:ext cx="1367733" cy="5219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304834" y="2989243"/>
            <a:ext cx="4043252" cy="6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060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news!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Min-Cut can be solved quickly!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75" t="34254"/>
          <a:stretch/>
        </p:blipFill>
        <p:spPr>
          <a:xfrm>
            <a:off x="1127760" y="2758440"/>
            <a:ext cx="8610600" cy="32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508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min cut?</a:t>
            </a:r>
          </a:p>
        </p:txBody>
      </p:sp>
      <p:sp>
        <p:nvSpPr>
          <p:cNvPr id="4" name="Oval 3"/>
          <p:cNvSpPr/>
          <p:nvPr/>
        </p:nvSpPr>
        <p:spPr>
          <a:xfrm>
            <a:off x="2483256" y="3670016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83256" y="4286861"/>
            <a:ext cx="273985" cy="27398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48361" y="4218699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85026" y="3396031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193" y="394400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85471" y="3533023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78995" y="4355691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59455" y="487767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57591" y="487767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717117" y="3533023"/>
            <a:ext cx="1027785" cy="273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3"/>
            <a:endCxn id="6" idx="7"/>
          </p:cNvCxnSpPr>
          <p:nvPr/>
        </p:nvCxnSpPr>
        <p:spPr>
          <a:xfrm rot="5400000">
            <a:off x="3389221" y="3822893"/>
            <a:ext cx="628932" cy="2429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1"/>
            <a:endCxn id="4" idx="5"/>
          </p:cNvCxnSpPr>
          <p:nvPr/>
        </p:nvCxnSpPr>
        <p:spPr>
          <a:xfrm rot="16200000" flipV="1">
            <a:off x="2875328" y="3745665"/>
            <a:ext cx="354947" cy="6713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4"/>
            <a:endCxn id="5" idx="0"/>
          </p:cNvCxnSpPr>
          <p:nvPr/>
        </p:nvCxnSpPr>
        <p:spPr>
          <a:xfrm rot="5400000">
            <a:off x="2448819" y="4115430"/>
            <a:ext cx="342860" cy="12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5"/>
            <a:endCxn id="12" idx="1"/>
          </p:cNvCxnSpPr>
          <p:nvPr/>
        </p:nvCxnSpPr>
        <p:spPr>
          <a:xfrm rot="16200000" flipH="1">
            <a:off x="2708879" y="4528957"/>
            <a:ext cx="397074" cy="38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2" idx="7"/>
          </p:cNvCxnSpPr>
          <p:nvPr/>
        </p:nvCxnSpPr>
        <p:spPr>
          <a:xfrm rot="5400000">
            <a:off x="3175848" y="4608288"/>
            <a:ext cx="425111" cy="193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6"/>
            <a:endCxn id="6" idx="2"/>
          </p:cNvCxnSpPr>
          <p:nvPr/>
        </p:nvCxnSpPr>
        <p:spPr>
          <a:xfrm flipV="1">
            <a:off x="2757241" y="4355691"/>
            <a:ext cx="591120" cy="68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7"/>
            <a:endCxn id="7" idx="3"/>
          </p:cNvCxnSpPr>
          <p:nvPr/>
        </p:nvCxnSpPr>
        <p:spPr>
          <a:xfrm rot="5400000" flipH="1" flipV="1">
            <a:off x="2922587" y="3424422"/>
            <a:ext cx="697094" cy="1108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>
            <a:off x="4059011" y="3533023"/>
            <a:ext cx="1926460" cy="1369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6"/>
            <a:endCxn id="8" idx="2"/>
          </p:cNvCxnSpPr>
          <p:nvPr/>
        </p:nvCxnSpPr>
        <p:spPr>
          <a:xfrm flipV="1">
            <a:off x="3622346" y="4080993"/>
            <a:ext cx="1703847" cy="274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1"/>
            <a:endCxn id="7" idx="5"/>
          </p:cNvCxnSpPr>
          <p:nvPr/>
        </p:nvCxnSpPr>
        <p:spPr>
          <a:xfrm rot="16200000" flipV="1">
            <a:off x="4515485" y="3133292"/>
            <a:ext cx="354233" cy="134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1" idx="1"/>
          </p:cNvCxnSpPr>
          <p:nvPr/>
        </p:nvCxnSpPr>
        <p:spPr>
          <a:xfrm rot="16200000" flipH="1">
            <a:off x="5559849" y="4178064"/>
            <a:ext cx="739934" cy="739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7"/>
            <a:endCxn id="10" idx="3"/>
          </p:cNvCxnSpPr>
          <p:nvPr/>
        </p:nvCxnSpPr>
        <p:spPr>
          <a:xfrm rot="5400000" flipH="1" flipV="1">
            <a:off x="6442097" y="4640772"/>
            <a:ext cx="328243" cy="225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5"/>
            <a:endCxn id="10" idx="1"/>
          </p:cNvCxnSpPr>
          <p:nvPr/>
        </p:nvCxnSpPr>
        <p:spPr>
          <a:xfrm rot="16200000" flipH="1">
            <a:off x="6154760" y="3831455"/>
            <a:ext cx="628932" cy="49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7"/>
            <a:endCxn id="9" idx="3"/>
          </p:cNvCxnSpPr>
          <p:nvPr/>
        </p:nvCxnSpPr>
        <p:spPr>
          <a:xfrm rot="5400000" flipH="1" flipV="1">
            <a:off x="5684203" y="3642734"/>
            <a:ext cx="217241" cy="4655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4"/>
            <a:endCxn id="11" idx="0"/>
          </p:cNvCxnSpPr>
          <p:nvPr/>
        </p:nvCxnSpPr>
        <p:spPr>
          <a:xfrm rot="16200000" flipH="1">
            <a:off x="5724124" y="4205347"/>
            <a:ext cx="1070662" cy="273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6"/>
            <a:endCxn id="10" idx="2"/>
          </p:cNvCxnSpPr>
          <p:nvPr/>
        </p:nvCxnSpPr>
        <p:spPr>
          <a:xfrm>
            <a:off x="5600178" y="4080993"/>
            <a:ext cx="1078817" cy="411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061568" y="3500222"/>
            <a:ext cx="273985" cy="27398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9" idx="6"/>
            <a:endCxn id="30" idx="2"/>
          </p:cNvCxnSpPr>
          <p:nvPr/>
        </p:nvCxnSpPr>
        <p:spPr>
          <a:xfrm flipV="1">
            <a:off x="6259456" y="3637215"/>
            <a:ext cx="802112" cy="3280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7"/>
            <a:endCxn id="30" idx="3"/>
          </p:cNvCxnSpPr>
          <p:nvPr/>
        </p:nvCxnSpPr>
        <p:spPr>
          <a:xfrm flipV="1">
            <a:off x="6912856" y="3734083"/>
            <a:ext cx="188836" cy="6617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10472" y="4308017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44507" y="3364751"/>
            <a:ext cx="12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17048031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News!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produce non-intuitive partitions </a:t>
            </a:r>
          </a:p>
        </p:txBody>
      </p:sp>
      <p:sp>
        <p:nvSpPr>
          <p:cNvPr id="4" name="Oval 3"/>
          <p:cNvSpPr/>
          <p:nvPr/>
        </p:nvSpPr>
        <p:spPr>
          <a:xfrm>
            <a:off x="2483256" y="3670016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83256" y="4286861"/>
            <a:ext cx="273985" cy="27398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48361" y="4218699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85026" y="3396031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193" y="394400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85471" y="3533023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78995" y="4355691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59455" y="487767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57591" y="487767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717117" y="3533023"/>
            <a:ext cx="1027785" cy="273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3"/>
            <a:endCxn id="6" idx="7"/>
          </p:cNvCxnSpPr>
          <p:nvPr/>
        </p:nvCxnSpPr>
        <p:spPr>
          <a:xfrm rot="5400000">
            <a:off x="3389221" y="3822893"/>
            <a:ext cx="628932" cy="2429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1"/>
            <a:endCxn id="4" idx="5"/>
          </p:cNvCxnSpPr>
          <p:nvPr/>
        </p:nvCxnSpPr>
        <p:spPr>
          <a:xfrm rot="16200000" flipV="1">
            <a:off x="2875328" y="3745665"/>
            <a:ext cx="354947" cy="6713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4"/>
            <a:endCxn id="5" idx="0"/>
          </p:cNvCxnSpPr>
          <p:nvPr/>
        </p:nvCxnSpPr>
        <p:spPr>
          <a:xfrm rot="5400000">
            <a:off x="2448819" y="4115430"/>
            <a:ext cx="342860" cy="12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5"/>
            <a:endCxn id="12" idx="1"/>
          </p:cNvCxnSpPr>
          <p:nvPr/>
        </p:nvCxnSpPr>
        <p:spPr>
          <a:xfrm rot="16200000" flipH="1">
            <a:off x="2708879" y="4528957"/>
            <a:ext cx="397074" cy="38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2" idx="7"/>
          </p:cNvCxnSpPr>
          <p:nvPr/>
        </p:nvCxnSpPr>
        <p:spPr>
          <a:xfrm rot="5400000">
            <a:off x="3175848" y="4608288"/>
            <a:ext cx="425111" cy="193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6"/>
            <a:endCxn id="6" idx="2"/>
          </p:cNvCxnSpPr>
          <p:nvPr/>
        </p:nvCxnSpPr>
        <p:spPr>
          <a:xfrm flipV="1">
            <a:off x="2757241" y="4355691"/>
            <a:ext cx="591120" cy="68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7"/>
            <a:endCxn id="7" idx="3"/>
          </p:cNvCxnSpPr>
          <p:nvPr/>
        </p:nvCxnSpPr>
        <p:spPr>
          <a:xfrm rot="5400000" flipH="1" flipV="1">
            <a:off x="2922587" y="3424422"/>
            <a:ext cx="697094" cy="1108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>
            <a:off x="4059011" y="3533023"/>
            <a:ext cx="1926460" cy="1369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6"/>
            <a:endCxn id="8" idx="2"/>
          </p:cNvCxnSpPr>
          <p:nvPr/>
        </p:nvCxnSpPr>
        <p:spPr>
          <a:xfrm flipV="1">
            <a:off x="3622346" y="4080993"/>
            <a:ext cx="1703847" cy="274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1"/>
            <a:endCxn id="7" idx="5"/>
          </p:cNvCxnSpPr>
          <p:nvPr/>
        </p:nvCxnSpPr>
        <p:spPr>
          <a:xfrm rot="16200000" flipV="1">
            <a:off x="4515485" y="3133292"/>
            <a:ext cx="354233" cy="134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1" idx="1"/>
          </p:cNvCxnSpPr>
          <p:nvPr/>
        </p:nvCxnSpPr>
        <p:spPr>
          <a:xfrm rot="16200000" flipH="1">
            <a:off x="5559849" y="4178064"/>
            <a:ext cx="739934" cy="739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7"/>
            <a:endCxn id="10" idx="3"/>
          </p:cNvCxnSpPr>
          <p:nvPr/>
        </p:nvCxnSpPr>
        <p:spPr>
          <a:xfrm rot="5400000" flipH="1" flipV="1">
            <a:off x="6442097" y="4640772"/>
            <a:ext cx="328243" cy="225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5"/>
            <a:endCxn id="10" idx="1"/>
          </p:cNvCxnSpPr>
          <p:nvPr/>
        </p:nvCxnSpPr>
        <p:spPr>
          <a:xfrm rot="16200000" flipH="1">
            <a:off x="6154760" y="3831455"/>
            <a:ext cx="628932" cy="49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7"/>
            <a:endCxn id="9" idx="3"/>
          </p:cNvCxnSpPr>
          <p:nvPr/>
        </p:nvCxnSpPr>
        <p:spPr>
          <a:xfrm rot="5400000" flipH="1" flipV="1">
            <a:off x="5684203" y="3642734"/>
            <a:ext cx="217241" cy="4655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4"/>
            <a:endCxn id="11" idx="0"/>
          </p:cNvCxnSpPr>
          <p:nvPr/>
        </p:nvCxnSpPr>
        <p:spPr>
          <a:xfrm rot="16200000" flipH="1">
            <a:off x="5724124" y="4205347"/>
            <a:ext cx="1070662" cy="273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6"/>
            <a:endCxn id="10" idx="2"/>
          </p:cNvCxnSpPr>
          <p:nvPr/>
        </p:nvCxnSpPr>
        <p:spPr>
          <a:xfrm>
            <a:off x="5600178" y="4080993"/>
            <a:ext cx="1078817" cy="411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061568" y="3500222"/>
            <a:ext cx="273985" cy="27398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9" idx="6"/>
            <a:endCxn id="30" idx="2"/>
          </p:cNvCxnSpPr>
          <p:nvPr/>
        </p:nvCxnSpPr>
        <p:spPr>
          <a:xfrm flipV="1">
            <a:off x="6259456" y="3637215"/>
            <a:ext cx="802112" cy="3280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7"/>
            <a:endCxn id="30" idx="3"/>
          </p:cNvCxnSpPr>
          <p:nvPr/>
        </p:nvCxnSpPr>
        <p:spPr>
          <a:xfrm flipV="1">
            <a:off x="6912856" y="3734083"/>
            <a:ext cx="188836" cy="66173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10472" y="4308017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4507" y="3364751"/>
            <a:ext cx="12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16555384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Normalize the cut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r>
              <a:rPr lang="en-US"/>
              <a:t>For G(V,E)</a:t>
            </a:r>
          </a:p>
          <a:p>
            <a:pPr lvl="1"/>
            <a:r>
              <a:rPr lang="en-US"/>
              <a:t>assoc(A,V)= summation of all edge weights from nodes in A.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5E19A-050E-413E-BCD7-7DBE70D9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375" y="2386574"/>
            <a:ext cx="3814977" cy="12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43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news again..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Normalized min-cut is NP-complete</a:t>
            </a:r>
          </a:p>
          <a:p>
            <a:r>
              <a:rPr lang="en-US" sz="3200" dirty="0"/>
              <a:t>Need heuristics</a:t>
            </a:r>
          </a:p>
          <a:p>
            <a:pPr lvl="1"/>
            <a:r>
              <a:rPr lang="en-US" sz="2800" dirty="0"/>
              <a:t>Spectral Clustering</a:t>
            </a:r>
          </a:p>
          <a:p>
            <a:pPr lvl="1"/>
            <a:r>
              <a:rPr lang="en-US" sz="2800" dirty="0"/>
              <a:t>Markov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176803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6985"/>
          <a:stretch/>
        </p:blipFill>
        <p:spPr>
          <a:xfrm>
            <a:off x="838200" y="584749"/>
            <a:ext cx="7372350" cy="50619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7107" y="3016864"/>
            <a:ext cx="9044709" cy="3671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8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55" y="78801"/>
            <a:ext cx="10515600" cy="1325563"/>
          </a:xfrm>
        </p:spPr>
        <p:txBody>
          <a:bodyPr/>
          <a:lstStyle/>
          <a:p>
            <a:r>
              <a:rPr lang="en-US" dirty="0"/>
              <a:t>Random walks: Transition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42" y="1369425"/>
            <a:ext cx="7232794" cy="52637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EB10B5-ECC6-D131-957D-DA2B21496451}"/>
                  </a:ext>
                </a:extLst>
              </p14:cNvPr>
              <p14:cNvContentPartPr/>
              <p14:nvPr/>
            </p14:nvContentPartPr>
            <p14:xfrm>
              <a:off x="3675600" y="55440"/>
              <a:ext cx="8463240" cy="452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EB10B5-ECC6-D131-957D-DA2B214964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6240" y="46080"/>
                <a:ext cx="8481960" cy="45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074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84" y="76200"/>
            <a:ext cx="10515600" cy="1325563"/>
          </a:xfrm>
        </p:spPr>
        <p:txBody>
          <a:bodyPr/>
          <a:lstStyle/>
          <a:p>
            <a:r>
              <a:rPr lang="en-US" dirty="0"/>
              <a:t>Agglomerative clustering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234282"/>
            <a:ext cx="8458200" cy="243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>
                <a:ea typeface="SimSun" panose="02010600030101010101" pitchFamily="2" charset="-122"/>
              </a:rPr>
              <a:t>Each node/object is a cluster initially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>
                <a:ea typeface="SimSun" panose="02010600030101010101" pitchFamily="2" charset="-122"/>
              </a:rPr>
              <a:t>Merge clusters that have the </a:t>
            </a:r>
            <a:r>
              <a:rPr lang="en-US" altLang="zh-CN" b="1" dirty="0">
                <a:ea typeface="SimSun" panose="02010600030101010101" pitchFamily="2" charset="-122"/>
              </a:rPr>
              <a:t>least</a:t>
            </a:r>
            <a:r>
              <a:rPr lang="en-US" altLang="zh-CN" dirty="0">
                <a:ea typeface="SimSun" panose="02010600030101010101" pitchFamily="2" charset="-122"/>
              </a:rPr>
              <a:t> dissimilarity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>
                <a:ea typeface="SimSun" panose="02010600030101010101" pitchFamily="2" charset="-122"/>
              </a:rPr>
              <a:t>Ex: single-linkage, complete-linkage, etc.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>
                <a:ea typeface="SimSun" panose="02010600030101010101" pitchFamily="2" charset="-122"/>
              </a:rPr>
              <a:t>Go on in a non-descending fashion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>
                <a:ea typeface="SimSun" panose="02010600030101010101" pitchFamily="2" charset="-122"/>
              </a:rPr>
              <a:t>Eventually, all nodes belong to the same cluster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533400" y="4343400"/>
            <a:ext cx="2209800" cy="2017713"/>
            <a:chOff x="384" y="2496"/>
            <a:chExt cx="1392" cy="1271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384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2" imgW="2200656" imgH="2076907" progId="Excel.Sheet.8">
                    <p:embed/>
                  </p:oleObj>
                </mc:Choice>
                <mc:Fallback>
                  <p:oleObj name="Worksheet" r:id="rId2" imgW="2200656" imgH="2076907" progId="Excel.Sheet.8">
                    <p:embed/>
                    <p:pic>
                      <p:nvPicPr>
                        <p:cNvPr id="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816" y="2736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816" y="3024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392" y="3024"/>
              <a:ext cx="144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3505200" y="4343400"/>
            <a:ext cx="2209800" cy="2017713"/>
            <a:chOff x="1968" y="2496"/>
            <a:chExt cx="1392" cy="1271"/>
          </a:xfrm>
        </p:grpSpPr>
        <p:graphicFrame>
          <p:nvGraphicFramePr>
            <p:cNvPr id="12" name="Object 10"/>
            <p:cNvGraphicFramePr>
              <a:graphicFrameLocks noChangeAspect="1"/>
            </p:cNvGraphicFramePr>
            <p:nvPr/>
          </p:nvGraphicFramePr>
          <p:xfrm>
            <a:off x="1968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4" imgW="2200656" imgH="2076907" progId="Excel.Sheet.8">
                    <p:embed/>
                  </p:oleObj>
                </mc:Choice>
                <mc:Fallback>
                  <p:oleObj name="Worksheet" r:id="rId4" imgW="2200656" imgH="2076907" progId="Excel.Sheet.8">
                    <p:embed/>
                    <p:pic>
                      <p:nvPicPr>
                        <p:cNvPr id="12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736" y="3312"/>
              <a:ext cx="288" cy="19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256" y="2688"/>
              <a:ext cx="384" cy="38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2352" y="3024"/>
              <a:ext cx="384" cy="2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2832" y="3024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553200" y="4343400"/>
            <a:ext cx="2209800" cy="2017713"/>
            <a:chOff x="3552" y="2496"/>
            <a:chExt cx="1392" cy="1271"/>
          </a:xfrm>
        </p:grpSpPr>
        <p:graphicFrame>
          <p:nvGraphicFramePr>
            <p:cNvPr id="18" name="Object 16"/>
            <p:cNvGraphicFramePr>
              <a:graphicFrameLocks noChangeAspect="1"/>
            </p:cNvGraphicFramePr>
            <p:nvPr/>
          </p:nvGraphicFramePr>
          <p:xfrm>
            <a:off x="3552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2200656" imgH="2076907" progId="Excel.Sheet.8">
                    <p:embed/>
                  </p:oleObj>
                </mc:Choice>
                <mc:Fallback>
                  <p:oleObj name="Worksheet" r:id="rId5" imgW="2200656" imgH="2076907" progId="Excel.Sheet.8">
                    <p:embed/>
                    <p:pic>
                      <p:nvPicPr>
                        <p:cNvPr id="1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3888" y="2688"/>
              <a:ext cx="384" cy="62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4272" y="3024"/>
              <a:ext cx="480" cy="4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2971800" y="52578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5943600" y="51816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355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transition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959148" cy="49798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2727" y="4488873"/>
            <a:ext cx="8839200" cy="2225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76D3BAD-8E6C-E1AB-5C42-E85DDBDDB59B}"/>
                  </a:ext>
                </a:extLst>
              </p14:cNvPr>
              <p14:cNvContentPartPr/>
              <p14:nvPr/>
            </p14:nvContentPartPr>
            <p14:xfrm>
              <a:off x="5229720" y="129600"/>
              <a:ext cx="6962400" cy="660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76D3BAD-8E6C-E1AB-5C42-E85DDBDDB5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0360" y="120240"/>
                <a:ext cx="6981120" cy="66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83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7404"/>
            <a:ext cx="7031038" cy="60071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5731" y="3730106"/>
            <a:ext cx="5212898" cy="2361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38" y="504412"/>
            <a:ext cx="7581034" cy="6138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7027" y="1359622"/>
            <a:ext cx="9195955" cy="5179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6"/>
          <a:stretch/>
        </p:blipFill>
        <p:spPr>
          <a:xfrm>
            <a:off x="748145" y="365125"/>
            <a:ext cx="8709892" cy="631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3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2786"/>
            <a:ext cx="83724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49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5" y="365125"/>
            <a:ext cx="8801100" cy="6210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F2B45B-7469-2005-B283-256ED38CAB99}"/>
                  </a:ext>
                </a:extLst>
              </p14:cNvPr>
              <p14:cNvContentPartPr/>
              <p14:nvPr/>
            </p14:nvContentPartPr>
            <p14:xfrm>
              <a:off x="5068800" y="5272920"/>
              <a:ext cx="1483200" cy="6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F2B45B-7469-2005-B283-256ED38CAB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9440" y="5263560"/>
                <a:ext cx="1501920" cy="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5517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8005"/>
            <a:ext cx="6264564" cy="3991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0472"/>
            <a:ext cx="8801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4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1589"/>
            <a:ext cx="84201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848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458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54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69098"/>
            <a:ext cx="7376824" cy="56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1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58565</TotalTime>
  <Words>3373</Words>
  <Application>Microsoft Macintosh PowerPoint</Application>
  <PresentationFormat>Widescreen</PresentationFormat>
  <Paragraphs>580</Paragraphs>
  <Slides>118</Slides>
  <Notes>15</Notes>
  <HiddenSlides>37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Monotype Sorts</vt:lpstr>
      <vt:lpstr>Tahoma</vt:lpstr>
      <vt:lpstr>Times New Roman</vt:lpstr>
      <vt:lpstr>Wingdings</vt:lpstr>
      <vt:lpstr>Office Theme</vt:lpstr>
      <vt:lpstr>Worksheet</vt:lpstr>
      <vt:lpstr>Equation</vt:lpstr>
      <vt:lpstr>Clustering</vt:lpstr>
      <vt:lpstr>PowerPoint Presentation</vt:lpstr>
      <vt:lpstr>What do we need to cluster data?</vt:lpstr>
      <vt:lpstr>Quality of a cluster</vt:lpstr>
      <vt:lpstr>How do you measure the distance between two clusters?</vt:lpstr>
      <vt:lpstr>Distance between clusters</vt:lpstr>
      <vt:lpstr>Major Clustering Approaches (I)</vt:lpstr>
      <vt:lpstr>Hierarchical/Agglomerative Clustering</vt:lpstr>
      <vt:lpstr>Agglomerative clustering</vt:lpstr>
      <vt:lpstr>Initial Clusters</vt:lpstr>
      <vt:lpstr>Find Distance</vt:lpstr>
      <vt:lpstr>Merge Clusters</vt:lpstr>
      <vt:lpstr>Dendogram</vt:lpstr>
      <vt:lpstr>Dendogram</vt:lpstr>
      <vt:lpstr>Dendogram</vt:lpstr>
      <vt:lpstr>Optimal Clusters</vt:lpstr>
      <vt:lpstr>Optimal Clusters</vt:lpstr>
      <vt:lpstr>Single Linkage vs. Complete Linkage (Cont.)</vt:lpstr>
      <vt:lpstr>Is complete-linkage better?</vt:lpstr>
      <vt:lpstr>The K-Means Clustering Method </vt:lpstr>
      <vt:lpstr>The K-Means Clustering Method </vt:lpstr>
      <vt:lpstr>Properties of k-means</vt:lpstr>
      <vt:lpstr>Properties of k-means</vt:lpstr>
      <vt:lpstr>Elbow plot</vt:lpstr>
      <vt:lpstr>Elbow plot</vt:lpstr>
      <vt:lpstr>Elbow plot</vt:lpstr>
      <vt:lpstr>Weakness of k-means</vt:lpstr>
      <vt:lpstr>The K-Medoids Clustering Method</vt:lpstr>
      <vt:lpstr>Properties of k-medoid</vt:lpstr>
      <vt:lpstr>Density-Based Clustering Methods</vt:lpstr>
      <vt:lpstr>Weakness of k-means/k-medoid?</vt:lpstr>
      <vt:lpstr>Density-Based Clustering: Basic Concepts</vt:lpstr>
      <vt:lpstr>Density-Reachable and Density-Connected</vt:lpstr>
      <vt:lpstr>Example…</vt:lpstr>
      <vt:lpstr>DBSCAN: Density Based Spatial Clustering of Applications with Noise</vt:lpstr>
      <vt:lpstr>DBSCAN: The Algorithm (You must read the paper)</vt:lpstr>
      <vt:lpstr>DBSCAN: Properties</vt:lpstr>
      <vt:lpstr>DBSCAN: Sensitive to Parameters</vt:lpstr>
      <vt:lpstr>OPTICS:  A Cluster-Ordering Method</vt:lpstr>
      <vt:lpstr>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</vt:lpstr>
      <vt:lpstr>Let’s think bigger..</vt:lpstr>
      <vt:lpstr>K-means through sampling</vt:lpstr>
      <vt:lpstr>BFR</vt:lpstr>
      <vt:lpstr>BFR – (2)</vt:lpstr>
      <vt:lpstr>Initialization: k -Means</vt:lpstr>
      <vt:lpstr>Three Classes of Points</vt:lpstr>
      <vt:lpstr>“Galaxies” Picture</vt:lpstr>
      <vt:lpstr>Summarizing Sets of Points</vt:lpstr>
      <vt:lpstr>Comments</vt:lpstr>
      <vt:lpstr>Storage</vt:lpstr>
      <vt:lpstr>Processing a “Memory-Load” of Points</vt:lpstr>
      <vt:lpstr>Re-computing statistics</vt:lpstr>
      <vt:lpstr>A Few Details . . .</vt:lpstr>
      <vt:lpstr>Normalized Euclidean distance</vt:lpstr>
      <vt:lpstr>Normalized Euclidean distance</vt:lpstr>
      <vt:lpstr>Should Two CS Subclusters Be Combined?</vt:lpstr>
      <vt:lpstr>How is it different from k-means though sampling?</vt:lpstr>
      <vt:lpstr>The CURE Algorithm</vt:lpstr>
      <vt:lpstr>Starting CURE</vt:lpstr>
      <vt:lpstr>Step 1</vt:lpstr>
      <vt:lpstr>Step 2: Cluster points and identify points that are as dispersed as possible</vt:lpstr>
      <vt:lpstr>Move dispersed points towards the center</vt:lpstr>
      <vt:lpstr>What next?</vt:lpstr>
      <vt:lpstr>Why shrink the dispersed points?</vt:lpstr>
      <vt:lpstr>Comments</vt:lpstr>
      <vt:lpstr>Bubble (ICDE 1999)</vt:lpstr>
      <vt:lpstr>Cluster description</vt:lpstr>
      <vt:lpstr>Algorithm</vt:lpstr>
      <vt:lpstr>PowerPoint Presentation</vt:lpstr>
      <vt:lpstr>Given a new point…</vt:lpstr>
      <vt:lpstr>PowerPoint Presentation</vt:lpstr>
      <vt:lpstr>Consequences of inserting a point p</vt:lpstr>
      <vt:lpstr>Consequences of inserting a point p..</vt:lpstr>
      <vt:lpstr>Clustering graphs</vt:lpstr>
      <vt:lpstr>Simpler problem: partition into two cluster</vt:lpstr>
      <vt:lpstr>Intuition</vt:lpstr>
      <vt:lpstr>Good news!</vt:lpstr>
      <vt:lpstr>What is the min cut?</vt:lpstr>
      <vt:lpstr>Bad News!</vt:lpstr>
      <vt:lpstr>Solution</vt:lpstr>
      <vt:lpstr>Bad news again..</vt:lpstr>
      <vt:lpstr>PowerPoint Presentation</vt:lpstr>
      <vt:lpstr>Random walks: Transition matrix</vt:lpstr>
      <vt:lpstr>Multi-step transition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parameters</vt:lpstr>
      <vt:lpstr>PowerPoint Presentation</vt:lpstr>
      <vt:lpstr>How about expansion?</vt:lpstr>
      <vt:lpstr>Complexity</vt:lpstr>
      <vt:lpstr>PowerPoint Presentation</vt:lpstr>
      <vt:lpstr>PowerPoint Presentation</vt:lpstr>
      <vt:lpstr>Spectral Clustering: Topics to cover</vt:lpstr>
      <vt:lpstr>Pipeline of spectral clustering</vt:lpstr>
      <vt:lpstr>Why is this a reasonable approach?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Sayan Ranu</dc:creator>
  <cp:lastModifiedBy>Chinmay Mittal</cp:lastModifiedBy>
  <cp:revision>203</cp:revision>
  <dcterms:created xsi:type="dcterms:W3CDTF">2014-03-12T08:39:08Z</dcterms:created>
  <dcterms:modified xsi:type="dcterms:W3CDTF">2023-11-21T17:34:15Z</dcterms:modified>
</cp:coreProperties>
</file>